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6" r:id="rId1"/>
  </p:sldMasterIdLst>
  <p:sldIdLst>
    <p:sldId id="256" r:id="rId2"/>
    <p:sldId id="260" r:id="rId3"/>
    <p:sldId id="259" r:id="rId4"/>
    <p:sldId id="262" r:id="rId5"/>
    <p:sldId id="263" r:id="rId6"/>
    <p:sldId id="264" r:id="rId7"/>
    <p:sldId id="266" r:id="rId8"/>
    <p:sldId id="265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0DA"/>
    <a:srgbClr val="1AA8F2"/>
    <a:srgbClr val="C34DB4"/>
    <a:srgbClr val="976439"/>
    <a:srgbClr val="C590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2454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3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032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34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729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070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56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6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79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199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0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69" r:id="rId6"/>
    <p:sldLayoutId id="2147483765" r:id="rId7"/>
    <p:sldLayoutId id="2147483766" r:id="rId8"/>
    <p:sldLayoutId id="2147483767" r:id="rId9"/>
    <p:sldLayoutId id="2147483768" r:id="rId10"/>
    <p:sldLayoutId id="21474837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ph on document with pen">
            <a:extLst>
              <a:ext uri="{FF2B5EF4-FFF2-40B4-BE49-F238E27FC236}">
                <a16:creationId xmlns:a16="http://schemas.microsoft.com/office/drawing/2014/main" id="{EEDACEAD-53B2-EA5D-D280-5F96D35EFF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0" b="1422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39631-4608-645E-B5EE-3991255A2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7028634" cy="23876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Maximizing Your</a:t>
            </a:r>
            <a:br>
              <a:rPr lang="en-US" sz="6600" dirty="0">
                <a:solidFill>
                  <a:schemeClr val="bg1"/>
                </a:solidFill>
              </a:rPr>
            </a:br>
            <a:r>
              <a:rPr lang="en-US" sz="6600" dirty="0">
                <a:solidFill>
                  <a:schemeClr val="bg1"/>
                </a:solidFill>
              </a:rPr>
              <a:t>Profits</a:t>
            </a:r>
            <a:endParaRPr lang="en-AU" sz="6600" dirty="0">
              <a:solidFill>
                <a:schemeClr val="bg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549F59-2D56-25D8-9D72-6C30712F8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 fontScale="6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Analytical Price Optimization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Presented &amp; Prepared by Nathan Bransby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78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B048F45-AA41-26C4-A0D8-7B415A520E33}"/>
              </a:ext>
            </a:extLst>
          </p:cNvPr>
          <p:cNvSpPr/>
          <p:nvPr/>
        </p:nvSpPr>
        <p:spPr>
          <a:xfrm>
            <a:off x="1085284" y="3590522"/>
            <a:ext cx="2854309" cy="2312552"/>
          </a:xfrm>
          <a:custGeom>
            <a:avLst/>
            <a:gdLst>
              <a:gd name="connsiteX0" fmla="*/ 2607093 w 2854309"/>
              <a:gd name="connsiteY0" fmla="*/ 0 h 2312552"/>
              <a:gd name="connsiteX1" fmla="*/ 247215 w 2854309"/>
              <a:gd name="connsiteY1" fmla="*/ 0 h 2312552"/>
              <a:gd name="connsiteX2" fmla="*/ 1427 w 2854309"/>
              <a:gd name="connsiteY2" fmla="*/ 773242 h 2312552"/>
              <a:gd name="connsiteX3" fmla="*/ 0 w 2854309"/>
              <a:gd name="connsiteY3" fmla="*/ 986235 h 2312552"/>
              <a:gd name="connsiteX4" fmla="*/ 158572 w 2854309"/>
              <a:gd name="connsiteY4" fmla="*/ 1178380 h 2312552"/>
              <a:gd name="connsiteX5" fmla="*/ 158572 w 2854309"/>
              <a:gd name="connsiteY5" fmla="*/ 2312552 h 2312552"/>
              <a:gd name="connsiteX6" fmla="*/ 2695736 w 2854309"/>
              <a:gd name="connsiteY6" fmla="*/ 2312552 h 2312552"/>
              <a:gd name="connsiteX7" fmla="*/ 2695736 w 2854309"/>
              <a:gd name="connsiteY7" fmla="*/ 1178380 h 2312552"/>
              <a:gd name="connsiteX8" fmla="*/ 2854309 w 2854309"/>
              <a:gd name="connsiteY8" fmla="*/ 986235 h 2312552"/>
              <a:gd name="connsiteX9" fmla="*/ 2854309 w 2854309"/>
              <a:gd name="connsiteY9" fmla="*/ 782186 h 2312552"/>
              <a:gd name="connsiteX10" fmla="*/ 2607093 w 2854309"/>
              <a:gd name="connsiteY10" fmla="*/ 0 h 2312552"/>
              <a:gd name="connsiteX11" fmla="*/ 1744299 w 2854309"/>
              <a:gd name="connsiteY11" fmla="*/ 779126 h 2312552"/>
              <a:gd name="connsiteX12" fmla="*/ 1668979 w 2854309"/>
              <a:gd name="connsiteY12" fmla="*/ 68016 h 2312552"/>
              <a:gd name="connsiteX13" fmla="*/ 2029730 w 2854309"/>
              <a:gd name="connsiteY13" fmla="*/ 68016 h 2312552"/>
              <a:gd name="connsiteX14" fmla="*/ 2220018 w 2854309"/>
              <a:gd name="connsiteY14" fmla="*/ 785996 h 2312552"/>
              <a:gd name="connsiteX15" fmla="*/ 2220018 w 2854309"/>
              <a:gd name="connsiteY15" fmla="*/ 921618 h 2312552"/>
              <a:gd name="connsiteX16" fmla="*/ 1986125 w 2854309"/>
              <a:gd name="connsiteY16" fmla="*/ 1122267 h 2312552"/>
              <a:gd name="connsiteX17" fmla="*/ 1978196 w 2854309"/>
              <a:gd name="connsiteY17" fmla="*/ 1122267 h 2312552"/>
              <a:gd name="connsiteX18" fmla="*/ 1744299 w 2854309"/>
              <a:gd name="connsiteY18" fmla="*/ 921618 h 2312552"/>
              <a:gd name="connsiteX19" fmla="*/ 1744299 w 2854309"/>
              <a:gd name="connsiteY19" fmla="*/ 782186 h 2312552"/>
              <a:gd name="connsiteX20" fmla="*/ 1744299 w 2854309"/>
              <a:gd name="connsiteY20" fmla="*/ 779126 h 2312552"/>
              <a:gd name="connsiteX21" fmla="*/ 1665013 w 2854309"/>
              <a:gd name="connsiteY21" fmla="*/ 921618 h 2312552"/>
              <a:gd name="connsiteX22" fmla="*/ 1431120 w 2854309"/>
              <a:gd name="connsiteY22" fmla="*/ 1122267 h 2312552"/>
              <a:gd name="connsiteX23" fmla="*/ 1423192 w 2854309"/>
              <a:gd name="connsiteY23" fmla="*/ 1122267 h 2312552"/>
              <a:gd name="connsiteX24" fmla="*/ 1189295 w 2854309"/>
              <a:gd name="connsiteY24" fmla="*/ 921618 h 2312552"/>
              <a:gd name="connsiteX25" fmla="*/ 1189295 w 2854309"/>
              <a:gd name="connsiteY25" fmla="*/ 783786 h 2312552"/>
              <a:gd name="connsiteX26" fmla="*/ 1265131 w 2854309"/>
              <a:gd name="connsiteY26" fmla="*/ 68016 h 2312552"/>
              <a:gd name="connsiteX27" fmla="*/ 1589177 w 2854309"/>
              <a:gd name="connsiteY27" fmla="*/ 68016 h 2312552"/>
              <a:gd name="connsiteX28" fmla="*/ 1665013 w 2854309"/>
              <a:gd name="connsiteY28" fmla="*/ 782186 h 2312552"/>
              <a:gd name="connsiteX29" fmla="*/ 1665013 w 2854309"/>
              <a:gd name="connsiteY29" fmla="*/ 921618 h 2312552"/>
              <a:gd name="connsiteX30" fmla="*/ 1185528 w 2854309"/>
              <a:gd name="connsiteY30" fmla="*/ 68016 h 2312552"/>
              <a:gd name="connsiteX31" fmla="*/ 1110009 w 2854309"/>
              <a:gd name="connsiteY31" fmla="*/ 782186 h 2312552"/>
              <a:gd name="connsiteX32" fmla="*/ 1110009 w 2854309"/>
              <a:gd name="connsiteY32" fmla="*/ 921618 h 2312552"/>
              <a:gd name="connsiteX33" fmla="*/ 876112 w 2854309"/>
              <a:gd name="connsiteY33" fmla="*/ 1122267 h 2312552"/>
              <a:gd name="connsiteX34" fmla="*/ 868187 w 2854309"/>
              <a:gd name="connsiteY34" fmla="*/ 1122267 h 2312552"/>
              <a:gd name="connsiteX35" fmla="*/ 634290 w 2854309"/>
              <a:gd name="connsiteY35" fmla="*/ 921618 h 2312552"/>
              <a:gd name="connsiteX36" fmla="*/ 634290 w 2854309"/>
              <a:gd name="connsiteY36" fmla="*/ 785996 h 2312552"/>
              <a:gd name="connsiteX37" fmla="*/ 824578 w 2854309"/>
              <a:gd name="connsiteY37" fmla="*/ 68016 h 2312552"/>
              <a:gd name="connsiteX38" fmla="*/ 1185528 w 2854309"/>
              <a:gd name="connsiteY38" fmla="*/ 68016 h 2312552"/>
              <a:gd name="connsiteX39" fmla="*/ 555004 w 2854309"/>
              <a:gd name="connsiteY39" fmla="*/ 782186 h 2312552"/>
              <a:gd name="connsiteX40" fmla="*/ 555004 w 2854309"/>
              <a:gd name="connsiteY40" fmla="*/ 921618 h 2312552"/>
              <a:gd name="connsiteX41" fmla="*/ 321111 w 2854309"/>
              <a:gd name="connsiteY41" fmla="*/ 1122267 h 2312552"/>
              <a:gd name="connsiteX42" fmla="*/ 237859 w 2854309"/>
              <a:gd name="connsiteY42" fmla="*/ 1122267 h 2312552"/>
              <a:gd name="connsiteX43" fmla="*/ 79286 w 2854309"/>
              <a:gd name="connsiteY43" fmla="*/ 986235 h 2312552"/>
              <a:gd name="connsiteX44" fmla="*/ 79286 w 2854309"/>
              <a:gd name="connsiteY44" fmla="*/ 786742 h 2312552"/>
              <a:gd name="connsiteX45" fmla="*/ 307789 w 2854309"/>
              <a:gd name="connsiteY45" fmla="*/ 68016 h 2312552"/>
              <a:gd name="connsiteX46" fmla="*/ 743189 w 2854309"/>
              <a:gd name="connsiteY46" fmla="*/ 68016 h 2312552"/>
              <a:gd name="connsiteX47" fmla="*/ 555995 w 2854309"/>
              <a:gd name="connsiteY47" fmla="*/ 774635 h 2312552"/>
              <a:gd name="connsiteX48" fmla="*/ 555004 w 2854309"/>
              <a:gd name="connsiteY48" fmla="*/ 782186 h 2312552"/>
              <a:gd name="connsiteX49" fmla="*/ 1585727 w 2854309"/>
              <a:gd name="connsiteY49" fmla="*/ 2244535 h 2312552"/>
              <a:gd name="connsiteX50" fmla="*/ 1585727 w 2854309"/>
              <a:gd name="connsiteY50" fmla="*/ 1462349 h 2312552"/>
              <a:gd name="connsiteX51" fmla="*/ 2259661 w 2854309"/>
              <a:gd name="connsiteY51" fmla="*/ 1462349 h 2312552"/>
              <a:gd name="connsiteX52" fmla="*/ 2259661 w 2854309"/>
              <a:gd name="connsiteY52" fmla="*/ 2244535 h 2312552"/>
              <a:gd name="connsiteX53" fmla="*/ 1585727 w 2854309"/>
              <a:gd name="connsiteY53" fmla="*/ 2244535 h 2312552"/>
              <a:gd name="connsiteX54" fmla="*/ 2616449 w 2854309"/>
              <a:gd name="connsiteY54" fmla="*/ 2244535 h 2312552"/>
              <a:gd name="connsiteX55" fmla="*/ 2338947 w 2854309"/>
              <a:gd name="connsiteY55" fmla="*/ 2244535 h 2312552"/>
              <a:gd name="connsiteX56" fmla="*/ 2338947 w 2854309"/>
              <a:gd name="connsiteY56" fmla="*/ 1394332 h 2312552"/>
              <a:gd name="connsiteX57" fmla="*/ 1506440 w 2854309"/>
              <a:gd name="connsiteY57" fmla="*/ 1394332 h 2312552"/>
              <a:gd name="connsiteX58" fmla="*/ 1506440 w 2854309"/>
              <a:gd name="connsiteY58" fmla="*/ 2244535 h 2312552"/>
              <a:gd name="connsiteX59" fmla="*/ 237859 w 2854309"/>
              <a:gd name="connsiteY59" fmla="*/ 2244535 h 2312552"/>
              <a:gd name="connsiteX60" fmla="*/ 237859 w 2854309"/>
              <a:gd name="connsiteY60" fmla="*/ 1190284 h 2312552"/>
              <a:gd name="connsiteX61" fmla="*/ 321111 w 2854309"/>
              <a:gd name="connsiteY61" fmla="*/ 1190284 h 2312552"/>
              <a:gd name="connsiteX62" fmla="*/ 594647 w 2854309"/>
              <a:gd name="connsiteY62" fmla="*/ 1052109 h 2312552"/>
              <a:gd name="connsiteX63" fmla="*/ 868187 w 2854309"/>
              <a:gd name="connsiteY63" fmla="*/ 1190284 h 2312552"/>
              <a:gd name="connsiteX64" fmla="*/ 876112 w 2854309"/>
              <a:gd name="connsiteY64" fmla="*/ 1190284 h 2312552"/>
              <a:gd name="connsiteX65" fmla="*/ 1149652 w 2854309"/>
              <a:gd name="connsiteY65" fmla="*/ 1052109 h 2312552"/>
              <a:gd name="connsiteX66" fmla="*/ 1423192 w 2854309"/>
              <a:gd name="connsiteY66" fmla="*/ 1190284 h 2312552"/>
              <a:gd name="connsiteX67" fmla="*/ 1431120 w 2854309"/>
              <a:gd name="connsiteY67" fmla="*/ 1190284 h 2312552"/>
              <a:gd name="connsiteX68" fmla="*/ 1704656 w 2854309"/>
              <a:gd name="connsiteY68" fmla="*/ 1052109 h 2312552"/>
              <a:gd name="connsiteX69" fmla="*/ 1978196 w 2854309"/>
              <a:gd name="connsiteY69" fmla="*/ 1190284 h 2312552"/>
              <a:gd name="connsiteX70" fmla="*/ 1986125 w 2854309"/>
              <a:gd name="connsiteY70" fmla="*/ 1190284 h 2312552"/>
              <a:gd name="connsiteX71" fmla="*/ 2259661 w 2854309"/>
              <a:gd name="connsiteY71" fmla="*/ 1052109 h 2312552"/>
              <a:gd name="connsiteX72" fmla="*/ 2533201 w 2854309"/>
              <a:gd name="connsiteY72" fmla="*/ 1190284 h 2312552"/>
              <a:gd name="connsiteX73" fmla="*/ 2616449 w 2854309"/>
              <a:gd name="connsiteY73" fmla="*/ 1190284 h 2312552"/>
              <a:gd name="connsiteX74" fmla="*/ 2616449 w 2854309"/>
              <a:gd name="connsiteY74" fmla="*/ 2244535 h 2312552"/>
              <a:gd name="connsiteX75" fmla="*/ 2775022 w 2854309"/>
              <a:gd name="connsiteY75" fmla="*/ 986235 h 2312552"/>
              <a:gd name="connsiteX76" fmla="*/ 2616449 w 2854309"/>
              <a:gd name="connsiteY76" fmla="*/ 1122267 h 2312552"/>
              <a:gd name="connsiteX77" fmla="*/ 2533201 w 2854309"/>
              <a:gd name="connsiteY77" fmla="*/ 1122267 h 2312552"/>
              <a:gd name="connsiteX78" fmla="*/ 2299304 w 2854309"/>
              <a:gd name="connsiteY78" fmla="*/ 921618 h 2312552"/>
              <a:gd name="connsiteX79" fmla="*/ 2299304 w 2854309"/>
              <a:gd name="connsiteY79" fmla="*/ 782186 h 2312552"/>
              <a:gd name="connsiteX80" fmla="*/ 2111119 w 2854309"/>
              <a:gd name="connsiteY80" fmla="*/ 68016 h 2312552"/>
              <a:gd name="connsiteX81" fmla="*/ 2546519 w 2854309"/>
              <a:gd name="connsiteY81" fmla="*/ 68016 h 2312552"/>
              <a:gd name="connsiteX82" fmla="*/ 2775022 w 2854309"/>
              <a:gd name="connsiteY82" fmla="*/ 786742 h 2312552"/>
              <a:gd name="connsiteX83" fmla="*/ 2775022 w 2854309"/>
              <a:gd name="connsiteY83" fmla="*/ 986235 h 231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2854309" h="2312552" fill="none" extrusionOk="0">
                <a:moveTo>
                  <a:pt x="2607093" y="0"/>
                </a:moveTo>
                <a:cubicBezTo>
                  <a:pt x="1755261" y="5981"/>
                  <a:pt x="1374188" y="-141487"/>
                  <a:pt x="247215" y="0"/>
                </a:cubicBezTo>
                <a:cubicBezTo>
                  <a:pt x="145012" y="108391"/>
                  <a:pt x="131656" y="391882"/>
                  <a:pt x="1427" y="773242"/>
                </a:cubicBezTo>
                <a:cubicBezTo>
                  <a:pt x="-5997" y="856543"/>
                  <a:pt x="12741" y="917497"/>
                  <a:pt x="0" y="986235"/>
                </a:cubicBezTo>
                <a:cubicBezTo>
                  <a:pt x="13230" y="1066314"/>
                  <a:pt x="60490" y="1144996"/>
                  <a:pt x="158572" y="1178380"/>
                </a:cubicBezTo>
                <a:cubicBezTo>
                  <a:pt x="148667" y="1660722"/>
                  <a:pt x="184720" y="1928220"/>
                  <a:pt x="158572" y="2312552"/>
                </a:cubicBezTo>
                <a:cubicBezTo>
                  <a:pt x="902373" y="2411175"/>
                  <a:pt x="1924293" y="2256572"/>
                  <a:pt x="2695736" y="2312552"/>
                </a:cubicBezTo>
                <a:cubicBezTo>
                  <a:pt x="2710836" y="1922052"/>
                  <a:pt x="2693320" y="1444540"/>
                  <a:pt x="2695736" y="1178380"/>
                </a:cubicBezTo>
                <a:cubicBezTo>
                  <a:pt x="2775667" y="1146019"/>
                  <a:pt x="2842305" y="1079341"/>
                  <a:pt x="2854309" y="986235"/>
                </a:cubicBezTo>
                <a:cubicBezTo>
                  <a:pt x="2863789" y="889685"/>
                  <a:pt x="2866873" y="871026"/>
                  <a:pt x="2854309" y="782186"/>
                </a:cubicBezTo>
                <a:cubicBezTo>
                  <a:pt x="2713496" y="539911"/>
                  <a:pt x="2654952" y="189440"/>
                  <a:pt x="2607093" y="0"/>
                </a:cubicBezTo>
                <a:close/>
                <a:moveTo>
                  <a:pt x="1744299" y="779126"/>
                </a:moveTo>
                <a:cubicBezTo>
                  <a:pt x="1716606" y="564638"/>
                  <a:pt x="1671996" y="352581"/>
                  <a:pt x="1668979" y="68016"/>
                </a:cubicBezTo>
                <a:cubicBezTo>
                  <a:pt x="1736714" y="52215"/>
                  <a:pt x="1944148" y="95556"/>
                  <a:pt x="2029730" y="68016"/>
                </a:cubicBezTo>
                <a:cubicBezTo>
                  <a:pt x="2177336" y="382715"/>
                  <a:pt x="2179704" y="711427"/>
                  <a:pt x="2220018" y="785996"/>
                </a:cubicBezTo>
                <a:cubicBezTo>
                  <a:pt x="2211535" y="837718"/>
                  <a:pt x="2213997" y="898562"/>
                  <a:pt x="2220018" y="921618"/>
                </a:cubicBezTo>
                <a:cubicBezTo>
                  <a:pt x="2225791" y="1046165"/>
                  <a:pt x="2120094" y="1122894"/>
                  <a:pt x="1986125" y="1122267"/>
                </a:cubicBezTo>
                <a:cubicBezTo>
                  <a:pt x="1985275" y="1121853"/>
                  <a:pt x="1979077" y="1121595"/>
                  <a:pt x="1978196" y="1122267"/>
                </a:cubicBezTo>
                <a:cubicBezTo>
                  <a:pt x="1855241" y="1121831"/>
                  <a:pt x="1745119" y="1030737"/>
                  <a:pt x="1744299" y="921618"/>
                </a:cubicBezTo>
                <a:cubicBezTo>
                  <a:pt x="1751620" y="861316"/>
                  <a:pt x="1749356" y="844356"/>
                  <a:pt x="1744299" y="782186"/>
                </a:cubicBezTo>
                <a:cubicBezTo>
                  <a:pt x="1744138" y="780707"/>
                  <a:pt x="1744403" y="779867"/>
                  <a:pt x="1744299" y="779126"/>
                </a:cubicBezTo>
                <a:close/>
                <a:moveTo>
                  <a:pt x="1665013" y="921618"/>
                </a:moveTo>
                <a:cubicBezTo>
                  <a:pt x="1661239" y="1019358"/>
                  <a:pt x="1550979" y="1107876"/>
                  <a:pt x="1431120" y="1122267"/>
                </a:cubicBezTo>
                <a:cubicBezTo>
                  <a:pt x="1430151" y="1122126"/>
                  <a:pt x="1426708" y="1122431"/>
                  <a:pt x="1423192" y="1122267"/>
                </a:cubicBezTo>
                <a:cubicBezTo>
                  <a:pt x="1287666" y="1123747"/>
                  <a:pt x="1186248" y="1031219"/>
                  <a:pt x="1189295" y="921618"/>
                </a:cubicBezTo>
                <a:cubicBezTo>
                  <a:pt x="1178604" y="893573"/>
                  <a:pt x="1194687" y="838397"/>
                  <a:pt x="1189295" y="783786"/>
                </a:cubicBezTo>
                <a:cubicBezTo>
                  <a:pt x="1235526" y="477399"/>
                  <a:pt x="1294410" y="232893"/>
                  <a:pt x="1265131" y="68016"/>
                </a:cubicBezTo>
                <a:cubicBezTo>
                  <a:pt x="1311143" y="96049"/>
                  <a:pt x="1541837" y="84863"/>
                  <a:pt x="1589177" y="68016"/>
                </a:cubicBezTo>
                <a:cubicBezTo>
                  <a:pt x="1641780" y="401198"/>
                  <a:pt x="1601520" y="455442"/>
                  <a:pt x="1665013" y="782186"/>
                </a:cubicBezTo>
                <a:cubicBezTo>
                  <a:pt x="1654254" y="833334"/>
                  <a:pt x="1676395" y="866681"/>
                  <a:pt x="1665013" y="921618"/>
                </a:cubicBezTo>
                <a:close/>
                <a:moveTo>
                  <a:pt x="1185528" y="68016"/>
                </a:moveTo>
                <a:cubicBezTo>
                  <a:pt x="1185803" y="235134"/>
                  <a:pt x="1189939" y="626060"/>
                  <a:pt x="1110009" y="782186"/>
                </a:cubicBezTo>
                <a:cubicBezTo>
                  <a:pt x="1104885" y="832093"/>
                  <a:pt x="1116605" y="853001"/>
                  <a:pt x="1110009" y="921618"/>
                </a:cubicBezTo>
                <a:cubicBezTo>
                  <a:pt x="1090794" y="1033042"/>
                  <a:pt x="992465" y="1113629"/>
                  <a:pt x="876112" y="1122267"/>
                </a:cubicBezTo>
                <a:cubicBezTo>
                  <a:pt x="873936" y="1122512"/>
                  <a:pt x="870644" y="1122238"/>
                  <a:pt x="868187" y="1122267"/>
                </a:cubicBezTo>
                <a:cubicBezTo>
                  <a:pt x="744039" y="1123819"/>
                  <a:pt x="652317" y="1029591"/>
                  <a:pt x="634290" y="921618"/>
                </a:cubicBezTo>
                <a:cubicBezTo>
                  <a:pt x="643394" y="879374"/>
                  <a:pt x="633214" y="842259"/>
                  <a:pt x="634290" y="785996"/>
                </a:cubicBezTo>
                <a:cubicBezTo>
                  <a:pt x="739380" y="529810"/>
                  <a:pt x="780016" y="349047"/>
                  <a:pt x="824578" y="68016"/>
                </a:cubicBezTo>
                <a:cubicBezTo>
                  <a:pt x="973889" y="80038"/>
                  <a:pt x="1062714" y="86918"/>
                  <a:pt x="1185528" y="68016"/>
                </a:cubicBezTo>
                <a:close/>
                <a:moveTo>
                  <a:pt x="555004" y="782186"/>
                </a:moveTo>
                <a:cubicBezTo>
                  <a:pt x="551799" y="828186"/>
                  <a:pt x="551539" y="862115"/>
                  <a:pt x="555004" y="921618"/>
                </a:cubicBezTo>
                <a:cubicBezTo>
                  <a:pt x="558797" y="1027961"/>
                  <a:pt x="432476" y="1115937"/>
                  <a:pt x="321111" y="1122267"/>
                </a:cubicBezTo>
                <a:cubicBezTo>
                  <a:pt x="284926" y="1125937"/>
                  <a:pt x="254250" y="1122081"/>
                  <a:pt x="237859" y="1122267"/>
                </a:cubicBezTo>
                <a:cubicBezTo>
                  <a:pt x="155183" y="1123597"/>
                  <a:pt x="80644" y="1073907"/>
                  <a:pt x="79286" y="986235"/>
                </a:cubicBezTo>
                <a:cubicBezTo>
                  <a:pt x="66380" y="944130"/>
                  <a:pt x="83603" y="864260"/>
                  <a:pt x="79286" y="786742"/>
                </a:cubicBezTo>
                <a:cubicBezTo>
                  <a:pt x="186057" y="428005"/>
                  <a:pt x="233515" y="302702"/>
                  <a:pt x="307789" y="68016"/>
                </a:cubicBezTo>
                <a:cubicBezTo>
                  <a:pt x="367568" y="83419"/>
                  <a:pt x="671987" y="104581"/>
                  <a:pt x="743189" y="68016"/>
                </a:cubicBezTo>
                <a:cubicBezTo>
                  <a:pt x="707984" y="171923"/>
                  <a:pt x="598569" y="598474"/>
                  <a:pt x="555995" y="774635"/>
                </a:cubicBezTo>
                <a:cubicBezTo>
                  <a:pt x="555772" y="777152"/>
                  <a:pt x="555518" y="779964"/>
                  <a:pt x="555004" y="782186"/>
                </a:cubicBezTo>
                <a:close/>
                <a:moveTo>
                  <a:pt x="1585727" y="2244535"/>
                </a:moveTo>
                <a:cubicBezTo>
                  <a:pt x="1595691" y="1971697"/>
                  <a:pt x="1642467" y="1715639"/>
                  <a:pt x="1585727" y="1462349"/>
                </a:cubicBezTo>
                <a:cubicBezTo>
                  <a:pt x="1697242" y="1517176"/>
                  <a:pt x="2124337" y="1423699"/>
                  <a:pt x="2259661" y="1462349"/>
                </a:cubicBezTo>
                <a:cubicBezTo>
                  <a:pt x="2282340" y="1607520"/>
                  <a:pt x="2197074" y="2007891"/>
                  <a:pt x="2259661" y="2244535"/>
                </a:cubicBezTo>
                <a:cubicBezTo>
                  <a:pt x="2093826" y="2269371"/>
                  <a:pt x="1786992" y="2209868"/>
                  <a:pt x="1585727" y="2244535"/>
                </a:cubicBezTo>
                <a:close/>
                <a:moveTo>
                  <a:pt x="2616449" y="2244535"/>
                </a:moveTo>
                <a:cubicBezTo>
                  <a:pt x="2531910" y="2259782"/>
                  <a:pt x="2416710" y="2247137"/>
                  <a:pt x="2338947" y="2244535"/>
                </a:cubicBezTo>
                <a:cubicBezTo>
                  <a:pt x="2293505" y="2035392"/>
                  <a:pt x="2371348" y="1529524"/>
                  <a:pt x="2338947" y="1394332"/>
                </a:cubicBezTo>
                <a:cubicBezTo>
                  <a:pt x="2157137" y="1444323"/>
                  <a:pt x="1662359" y="1375566"/>
                  <a:pt x="1506440" y="1394332"/>
                </a:cubicBezTo>
                <a:cubicBezTo>
                  <a:pt x="1507724" y="1790778"/>
                  <a:pt x="1563625" y="1846790"/>
                  <a:pt x="1506440" y="2244535"/>
                </a:cubicBezTo>
                <a:cubicBezTo>
                  <a:pt x="1252020" y="2202910"/>
                  <a:pt x="600407" y="2159226"/>
                  <a:pt x="237859" y="2244535"/>
                </a:cubicBezTo>
                <a:cubicBezTo>
                  <a:pt x="194008" y="1943248"/>
                  <a:pt x="177837" y="1688935"/>
                  <a:pt x="237859" y="1190284"/>
                </a:cubicBezTo>
                <a:cubicBezTo>
                  <a:pt x="272995" y="1196512"/>
                  <a:pt x="295180" y="1189037"/>
                  <a:pt x="321111" y="1190284"/>
                </a:cubicBezTo>
                <a:cubicBezTo>
                  <a:pt x="437024" y="1171863"/>
                  <a:pt x="543955" y="1135236"/>
                  <a:pt x="594647" y="1052109"/>
                </a:cubicBezTo>
                <a:cubicBezTo>
                  <a:pt x="654559" y="1124259"/>
                  <a:pt x="754342" y="1177918"/>
                  <a:pt x="868187" y="1190284"/>
                </a:cubicBezTo>
                <a:cubicBezTo>
                  <a:pt x="870783" y="1190451"/>
                  <a:pt x="874342" y="1190684"/>
                  <a:pt x="876112" y="1190284"/>
                </a:cubicBezTo>
                <a:cubicBezTo>
                  <a:pt x="1000268" y="1194165"/>
                  <a:pt x="1074177" y="1138246"/>
                  <a:pt x="1149652" y="1052109"/>
                </a:cubicBezTo>
                <a:cubicBezTo>
                  <a:pt x="1216733" y="1156531"/>
                  <a:pt x="1316165" y="1173473"/>
                  <a:pt x="1423192" y="1190284"/>
                </a:cubicBezTo>
                <a:cubicBezTo>
                  <a:pt x="1424572" y="1190193"/>
                  <a:pt x="1427490" y="1190228"/>
                  <a:pt x="1431120" y="1190284"/>
                </a:cubicBezTo>
                <a:cubicBezTo>
                  <a:pt x="1544335" y="1200452"/>
                  <a:pt x="1647422" y="1145551"/>
                  <a:pt x="1704656" y="1052109"/>
                </a:cubicBezTo>
                <a:cubicBezTo>
                  <a:pt x="1761498" y="1134312"/>
                  <a:pt x="1863591" y="1189027"/>
                  <a:pt x="1978196" y="1190284"/>
                </a:cubicBezTo>
                <a:cubicBezTo>
                  <a:pt x="1979632" y="1189932"/>
                  <a:pt x="1982402" y="1190582"/>
                  <a:pt x="1986125" y="1190284"/>
                </a:cubicBezTo>
                <a:cubicBezTo>
                  <a:pt x="2094759" y="1188516"/>
                  <a:pt x="2185701" y="1130101"/>
                  <a:pt x="2259661" y="1052109"/>
                </a:cubicBezTo>
                <a:cubicBezTo>
                  <a:pt x="2306933" y="1147488"/>
                  <a:pt x="2403633" y="1205224"/>
                  <a:pt x="2533201" y="1190284"/>
                </a:cubicBezTo>
                <a:cubicBezTo>
                  <a:pt x="2566821" y="1194590"/>
                  <a:pt x="2600031" y="1191661"/>
                  <a:pt x="2616449" y="1190284"/>
                </a:cubicBezTo>
                <a:cubicBezTo>
                  <a:pt x="2624348" y="1525357"/>
                  <a:pt x="2675045" y="1946233"/>
                  <a:pt x="2616449" y="2244535"/>
                </a:cubicBezTo>
                <a:close/>
                <a:moveTo>
                  <a:pt x="2775022" y="986235"/>
                </a:moveTo>
                <a:cubicBezTo>
                  <a:pt x="2777728" y="1057215"/>
                  <a:pt x="2704490" y="1118958"/>
                  <a:pt x="2616449" y="1122267"/>
                </a:cubicBezTo>
                <a:cubicBezTo>
                  <a:pt x="2589815" y="1118626"/>
                  <a:pt x="2550102" y="1118007"/>
                  <a:pt x="2533201" y="1122267"/>
                </a:cubicBezTo>
                <a:cubicBezTo>
                  <a:pt x="2413897" y="1106498"/>
                  <a:pt x="2288415" y="1027759"/>
                  <a:pt x="2299304" y="921618"/>
                </a:cubicBezTo>
                <a:cubicBezTo>
                  <a:pt x="2292318" y="863214"/>
                  <a:pt x="2297083" y="827713"/>
                  <a:pt x="2299304" y="782186"/>
                </a:cubicBezTo>
                <a:cubicBezTo>
                  <a:pt x="2200358" y="571443"/>
                  <a:pt x="2222877" y="357574"/>
                  <a:pt x="2111119" y="68016"/>
                </a:cubicBezTo>
                <a:cubicBezTo>
                  <a:pt x="2323516" y="86321"/>
                  <a:pt x="2432164" y="83670"/>
                  <a:pt x="2546519" y="68016"/>
                </a:cubicBezTo>
                <a:cubicBezTo>
                  <a:pt x="2677183" y="315035"/>
                  <a:pt x="2601458" y="447821"/>
                  <a:pt x="2775022" y="786742"/>
                </a:cubicBezTo>
                <a:cubicBezTo>
                  <a:pt x="2788290" y="818472"/>
                  <a:pt x="2762268" y="951958"/>
                  <a:pt x="2775022" y="986235"/>
                </a:cubicBezTo>
                <a:close/>
              </a:path>
              <a:path w="2854309" h="2312552" stroke="0" extrusionOk="0">
                <a:moveTo>
                  <a:pt x="2607093" y="0"/>
                </a:moveTo>
                <a:cubicBezTo>
                  <a:pt x="1997787" y="-118645"/>
                  <a:pt x="787112" y="-116012"/>
                  <a:pt x="247215" y="0"/>
                </a:cubicBezTo>
                <a:cubicBezTo>
                  <a:pt x="247664" y="155821"/>
                  <a:pt x="98627" y="563898"/>
                  <a:pt x="1427" y="773242"/>
                </a:cubicBezTo>
                <a:cubicBezTo>
                  <a:pt x="-8735" y="853701"/>
                  <a:pt x="-397" y="920053"/>
                  <a:pt x="0" y="986235"/>
                </a:cubicBezTo>
                <a:cubicBezTo>
                  <a:pt x="-10130" y="1067015"/>
                  <a:pt x="75151" y="1155088"/>
                  <a:pt x="158572" y="1178380"/>
                </a:cubicBezTo>
                <a:cubicBezTo>
                  <a:pt x="134987" y="1623488"/>
                  <a:pt x="230223" y="2157023"/>
                  <a:pt x="158572" y="2312552"/>
                </a:cubicBezTo>
                <a:cubicBezTo>
                  <a:pt x="570962" y="2224913"/>
                  <a:pt x="1526326" y="2385231"/>
                  <a:pt x="2695736" y="2312552"/>
                </a:cubicBezTo>
                <a:cubicBezTo>
                  <a:pt x="2716417" y="1898806"/>
                  <a:pt x="2794570" y="1543955"/>
                  <a:pt x="2695736" y="1178380"/>
                </a:cubicBezTo>
                <a:cubicBezTo>
                  <a:pt x="2794140" y="1151525"/>
                  <a:pt x="2855570" y="1072952"/>
                  <a:pt x="2854309" y="986235"/>
                </a:cubicBezTo>
                <a:cubicBezTo>
                  <a:pt x="2867551" y="932700"/>
                  <a:pt x="2859670" y="875788"/>
                  <a:pt x="2854309" y="782186"/>
                </a:cubicBezTo>
                <a:cubicBezTo>
                  <a:pt x="2759638" y="497109"/>
                  <a:pt x="2667954" y="259024"/>
                  <a:pt x="2607093" y="0"/>
                </a:cubicBezTo>
                <a:close/>
                <a:moveTo>
                  <a:pt x="1744299" y="779126"/>
                </a:moveTo>
                <a:cubicBezTo>
                  <a:pt x="1774375" y="465024"/>
                  <a:pt x="1705811" y="321128"/>
                  <a:pt x="1668979" y="68016"/>
                </a:cubicBezTo>
                <a:cubicBezTo>
                  <a:pt x="1816098" y="94186"/>
                  <a:pt x="1934118" y="78382"/>
                  <a:pt x="2029730" y="68016"/>
                </a:cubicBezTo>
                <a:cubicBezTo>
                  <a:pt x="2065334" y="277435"/>
                  <a:pt x="2155353" y="639138"/>
                  <a:pt x="2220018" y="785996"/>
                </a:cubicBezTo>
                <a:cubicBezTo>
                  <a:pt x="2227699" y="809627"/>
                  <a:pt x="2220254" y="863589"/>
                  <a:pt x="2220018" y="921618"/>
                </a:cubicBezTo>
                <a:cubicBezTo>
                  <a:pt x="2221025" y="1017020"/>
                  <a:pt x="2102761" y="1129445"/>
                  <a:pt x="1986125" y="1122267"/>
                </a:cubicBezTo>
                <a:cubicBezTo>
                  <a:pt x="1984219" y="1121762"/>
                  <a:pt x="1979765" y="1122305"/>
                  <a:pt x="1978196" y="1122267"/>
                </a:cubicBezTo>
                <a:cubicBezTo>
                  <a:pt x="1848369" y="1138914"/>
                  <a:pt x="1750236" y="1028941"/>
                  <a:pt x="1744299" y="921618"/>
                </a:cubicBezTo>
                <a:cubicBezTo>
                  <a:pt x="1752376" y="874216"/>
                  <a:pt x="1745217" y="805787"/>
                  <a:pt x="1744299" y="782186"/>
                </a:cubicBezTo>
                <a:cubicBezTo>
                  <a:pt x="1744067" y="781458"/>
                  <a:pt x="1744413" y="779713"/>
                  <a:pt x="1744299" y="779126"/>
                </a:cubicBezTo>
                <a:close/>
                <a:moveTo>
                  <a:pt x="1665013" y="921618"/>
                </a:moveTo>
                <a:cubicBezTo>
                  <a:pt x="1669056" y="1008528"/>
                  <a:pt x="1543908" y="1121233"/>
                  <a:pt x="1431120" y="1122267"/>
                </a:cubicBezTo>
                <a:cubicBezTo>
                  <a:pt x="1429625" y="1122541"/>
                  <a:pt x="1426316" y="1121995"/>
                  <a:pt x="1423192" y="1122267"/>
                </a:cubicBezTo>
                <a:cubicBezTo>
                  <a:pt x="1290283" y="1129757"/>
                  <a:pt x="1181495" y="1021865"/>
                  <a:pt x="1189295" y="921618"/>
                </a:cubicBezTo>
                <a:cubicBezTo>
                  <a:pt x="1192290" y="854472"/>
                  <a:pt x="1190258" y="801221"/>
                  <a:pt x="1189295" y="783786"/>
                </a:cubicBezTo>
                <a:cubicBezTo>
                  <a:pt x="1235435" y="658778"/>
                  <a:pt x="1294152" y="311367"/>
                  <a:pt x="1265131" y="68016"/>
                </a:cubicBezTo>
                <a:cubicBezTo>
                  <a:pt x="1313366" y="97088"/>
                  <a:pt x="1430075" y="47078"/>
                  <a:pt x="1589177" y="68016"/>
                </a:cubicBezTo>
                <a:cubicBezTo>
                  <a:pt x="1661501" y="404658"/>
                  <a:pt x="1697712" y="674862"/>
                  <a:pt x="1665013" y="782186"/>
                </a:cubicBezTo>
                <a:cubicBezTo>
                  <a:pt x="1667412" y="814560"/>
                  <a:pt x="1676991" y="901960"/>
                  <a:pt x="1665013" y="921618"/>
                </a:cubicBezTo>
                <a:close/>
                <a:moveTo>
                  <a:pt x="1185528" y="68016"/>
                </a:moveTo>
                <a:cubicBezTo>
                  <a:pt x="1193821" y="300538"/>
                  <a:pt x="1161119" y="515394"/>
                  <a:pt x="1110009" y="782186"/>
                </a:cubicBezTo>
                <a:cubicBezTo>
                  <a:pt x="1121027" y="815370"/>
                  <a:pt x="1106847" y="894665"/>
                  <a:pt x="1110009" y="921618"/>
                </a:cubicBezTo>
                <a:cubicBezTo>
                  <a:pt x="1125863" y="1036970"/>
                  <a:pt x="1003762" y="1117357"/>
                  <a:pt x="876112" y="1122267"/>
                </a:cubicBezTo>
                <a:cubicBezTo>
                  <a:pt x="874939" y="1121667"/>
                  <a:pt x="871799" y="1122283"/>
                  <a:pt x="868187" y="1122267"/>
                </a:cubicBezTo>
                <a:cubicBezTo>
                  <a:pt x="752480" y="1135002"/>
                  <a:pt x="640228" y="1046585"/>
                  <a:pt x="634290" y="921618"/>
                </a:cubicBezTo>
                <a:cubicBezTo>
                  <a:pt x="623431" y="900306"/>
                  <a:pt x="642383" y="824770"/>
                  <a:pt x="634290" y="785996"/>
                </a:cubicBezTo>
                <a:cubicBezTo>
                  <a:pt x="780706" y="444550"/>
                  <a:pt x="743924" y="260262"/>
                  <a:pt x="824578" y="68016"/>
                </a:cubicBezTo>
                <a:cubicBezTo>
                  <a:pt x="899237" y="91557"/>
                  <a:pt x="1147925" y="57797"/>
                  <a:pt x="1185528" y="68016"/>
                </a:cubicBezTo>
                <a:close/>
                <a:moveTo>
                  <a:pt x="555004" y="782186"/>
                </a:moveTo>
                <a:cubicBezTo>
                  <a:pt x="550163" y="811533"/>
                  <a:pt x="552108" y="901153"/>
                  <a:pt x="555004" y="921618"/>
                </a:cubicBezTo>
                <a:cubicBezTo>
                  <a:pt x="541594" y="1017191"/>
                  <a:pt x="457005" y="1114826"/>
                  <a:pt x="321111" y="1122267"/>
                </a:cubicBezTo>
                <a:cubicBezTo>
                  <a:pt x="299392" y="1125071"/>
                  <a:pt x="262830" y="1129131"/>
                  <a:pt x="237859" y="1122267"/>
                </a:cubicBezTo>
                <a:cubicBezTo>
                  <a:pt x="138292" y="1126654"/>
                  <a:pt x="79181" y="1057762"/>
                  <a:pt x="79286" y="986235"/>
                </a:cubicBezTo>
                <a:cubicBezTo>
                  <a:pt x="70853" y="956813"/>
                  <a:pt x="82388" y="835894"/>
                  <a:pt x="79286" y="786742"/>
                </a:cubicBezTo>
                <a:cubicBezTo>
                  <a:pt x="99870" y="687167"/>
                  <a:pt x="281304" y="203735"/>
                  <a:pt x="307789" y="68016"/>
                </a:cubicBezTo>
                <a:cubicBezTo>
                  <a:pt x="515220" y="39015"/>
                  <a:pt x="631509" y="30772"/>
                  <a:pt x="743189" y="68016"/>
                </a:cubicBezTo>
                <a:cubicBezTo>
                  <a:pt x="643359" y="329629"/>
                  <a:pt x="617002" y="436437"/>
                  <a:pt x="555995" y="774635"/>
                </a:cubicBezTo>
                <a:cubicBezTo>
                  <a:pt x="555654" y="777210"/>
                  <a:pt x="555236" y="779565"/>
                  <a:pt x="555004" y="782186"/>
                </a:cubicBezTo>
                <a:close/>
                <a:moveTo>
                  <a:pt x="1585727" y="2244535"/>
                </a:moveTo>
                <a:cubicBezTo>
                  <a:pt x="1535319" y="1975071"/>
                  <a:pt x="1524902" y="1645532"/>
                  <a:pt x="1585727" y="1462349"/>
                </a:cubicBezTo>
                <a:cubicBezTo>
                  <a:pt x="1822337" y="1500307"/>
                  <a:pt x="2105756" y="1412812"/>
                  <a:pt x="2259661" y="1462349"/>
                </a:cubicBezTo>
                <a:cubicBezTo>
                  <a:pt x="2196976" y="1813910"/>
                  <a:pt x="2198220" y="2017745"/>
                  <a:pt x="2259661" y="2244535"/>
                </a:cubicBezTo>
                <a:cubicBezTo>
                  <a:pt x="2190370" y="2276900"/>
                  <a:pt x="1853686" y="2225262"/>
                  <a:pt x="1585727" y="2244535"/>
                </a:cubicBezTo>
                <a:close/>
                <a:moveTo>
                  <a:pt x="2616449" y="2244535"/>
                </a:moveTo>
                <a:cubicBezTo>
                  <a:pt x="2558598" y="2243443"/>
                  <a:pt x="2461215" y="2267719"/>
                  <a:pt x="2338947" y="2244535"/>
                </a:cubicBezTo>
                <a:cubicBezTo>
                  <a:pt x="2408979" y="2087556"/>
                  <a:pt x="2301393" y="1747668"/>
                  <a:pt x="2338947" y="1394332"/>
                </a:cubicBezTo>
                <a:cubicBezTo>
                  <a:pt x="2222491" y="1392093"/>
                  <a:pt x="1835209" y="1434793"/>
                  <a:pt x="1506440" y="1394332"/>
                </a:cubicBezTo>
                <a:cubicBezTo>
                  <a:pt x="1492599" y="1731539"/>
                  <a:pt x="1436855" y="1820176"/>
                  <a:pt x="1506440" y="2244535"/>
                </a:cubicBezTo>
                <a:cubicBezTo>
                  <a:pt x="967059" y="2180027"/>
                  <a:pt x="547172" y="2178905"/>
                  <a:pt x="237859" y="2244535"/>
                </a:cubicBezTo>
                <a:cubicBezTo>
                  <a:pt x="208680" y="1876891"/>
                  <a:pt x="171687" y="1545805"/>
                  <a:pt x="237859" y="1190284"/>
                </a:cubicBezTo>
                <a:cubicBezTo>
                  <a:pt x="253931" y="1191546"/>
                  <a:pt x="300527" y="1187605"/>
                  <a:pt x="321111" y="1190284"/>
                </a:cubicBezTo>
                <a:cubicBezTo>
                  <a:pt x="436799" y="1201734"/>
                  <a:pt x="544771" y="1132349"/>
                  <a:pt x="594647" y="1052109"/>
                </a:cubicBezTo>
                <a:cubicBezTo>
                  <a:pt x="659205" y="1137909"/>
                  <a:pt x="753928" y="1182689"/>
                  <a:pt x="868187" y="1190284"/>
                </a:cubicBezTo>
                <a:cubicBezTo>
                  <a:pt x="870127" y="1189583"/>
                  <a:pt x="874873" y="1189874"/>
                  <a:pt x="876112" y="1190284"/>
                </a:cubicBezTo>
                <a:cubicBezTo>
                  <a:pt x="988729" y="1192737"/>
                  <a:pt x="1108455" y="1132416"/>
                  <a:pt x="1149652" y="1052109"/>
                </a:cubicBezTo>
                <a:cubicBezTo>
                  <a:pt x="1207002" y="1132178"/>
                  <a:pt x="1324835" y="1196967"/>
                  <a:pt x="1423192" y="1190284"/>
                </a:cubicBezTo>
                <a:cubicBezTo>
                  <a:pt x="1424338" y="1189848"/>
                  <a:pt x="1428788" y="1190004"/>
                  <a:pt x="1431120" y="1190284"/>
                </a:cubicBezTo>
                <a:cubicBezTo>
                  <a:pt x="1563821" y="1193625"/>
                  <a:pt x="1649636" y="1139644"/>
                  <a:pt x="1704656" y="1052109"/>
                </a:cubicBezTo>
                <a:cubicBezTo>
                  <a:pt x="1756773" y="1136175"/>
                  <a:pt x="1878859" y="1189273"/>
                  <a:pt x="1978196" y="1190284"/>
                </a:cubicBezTo>
                <a:cubicBezTo>
                  <a:pt x="1979769" y="1190749"/>
                  <a:pt x="1983381" y="1189716"/>
                  <a:pt x="1986125" y="1190284"/>
                </a:cubicBezTo>
                <a:cubicBezTo>
                  <a:pt x="2103011" y="1196719"/>
                  <a:pt x="2217406" y="1137052"/>
                  <a:pt x="2259661" y="1052109"/>
                </a:cubicBezTo>
                <a:cubicBezTo>
                  <a:pt x="2323761" y="1128209"/>
                  <a:pt x="2422168" y="1184085"/>
                  <a:pt x="2533201" y="1190284"/>
                </a:cubicBezTo>
                <a:cubicBezTo>
                  <a:pt x="2570829" y="1189296"/>
                  <a:pt x="2591365" y="1191541"/>
                  <a:pt x="2616449" y="1190284"/>
                </a:cubicBezTo>
                <a:cubicBezTo>
                  <a:pt x="2598997" y="1559314"/>
                  <a:pt x="2579786" y="2064520"/>
                  <a:pt x="2616449" y="2244535"/>
                </a:cubicBezTo>
                <a:close/>
                <a:moveTo>
                  <a:pt x="2775022" y="986235"/>
                </a:moveTo>
                <a:cubicBezTo>
                  <a:pt x="2773689" y="1058421"/>
                  <a:pt x="2704649" y="1126937"/>
                  <a:pt x="2616449" y="1122267"/>
                </a:cubicBezTo>
                <a:cubicBezTo>
                  <a:pt x="2608075" y="1115336"/>
                  <a:pt x="2567353" y="1116872"/>
                  <a:pt x="2533201" y="1122267"/>
                </a:cubicBezTo>
                <a:cubicBezTo>
                  <a:pt x="2390356" y="1110255"/>
                  <a:pt x="2292351" y="1040724"/>
                  <a:pt x="2299304" y="921618"/>
                </a:cubicBezTo>
                <a:cubicBezTo>
                  <a:pt x="2311723" y="856852"/>
                  <a:pt x="2297682" y="797794"/>
                  <a:pt x="2299304" y="782186"/>
                </a:cubicBezTo>
                <a:cubicBezTo>
                  <a:pt x="2252168" y="486208"/>
                  <a:pt x="2124516" y="183563"/>
                  <a:pt x="2111119" y="68016"/>
                </a:cubicBezTo>
                <a:cubicBezTo>
                  <a:pt x="2255006" y="91557"/>
                  <a:pt x="2392490" y="98488"/>
                  <a:pt x="2546519" y="68016"/>
                </a:cubicBezTo>
                <a:cubicBezTo>
                  <a:pt x="2670136" y="369421"/>
                  <a:pt x="2758107" y="600156"/>
                  <a:pt x="2775022" y="786742"/>
                </a:cubicBezTo>
                <a:cubicBezTo>
                  <a:pt x="2790760" y="850859"/>
                  <a:pt x="2782728" y="946611"/>
                  <a:pt x="2775022" y="986235"/>
                </a:cubicBezTo>
                <a:close/>
              </a:path>
            </a:pathLst>
          </a:custGeom>
          <a:solidFill>
            <a:schemeClr val="bg1"/>
          </a:solidFill>
          <a:ln w="9525" cap="flat">
            <a:solidFill>
              <a:schemeClr val="bg1">
                <a:lumMod val="75000"/>
              </a:schemeClr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626402 w 685800"/>
                      <a:gd name="connsiteY0" fmla="*/ 0 h 647700"/>
                      <a:gd name="connsiteX1" fmla="*/ 59398 w 685800"/>
                      <a:gd name="connsiteY1" fmla="*/ 0 h 647700"/>
                      <a:gd name="connsiteX2" fmla="*/ 343 w 685800"/>
                      <a:gd name="connsiteY2" fmla="*/ 216570 h 647700"/>
                      <a:gd name="connsiteX3" fmla="*/ 0 w 685800"/>
                      <a:gd name="connsiteY3" fmla="*/ 276225 h 647700"/>
                      <a:gd name="connsiteX4" fmla="*/ 38100 w 685800"/>
                      <a:gd name="connsiteY4" fmla="*/ 330041 h 647700"/>
                      <a:gd name="connsiteX5" fmla="*/ 38100 w 685800"/>
                      <a:gd name="connsiteY5" fmla="*/ 647700 h 647700"/>
                      <a:gd name="connsiteX6" fmla="*/ 647700 w 685800"/>
                      <a:gd name="connsiteY6" fmla="*/ 647700 h 647700"/>
                      <a:gd name="connsiteX7" fmla="*/ 647700 w 685800"/>
                      <a:gd name="connsiteY7" fmla="*/ 330041 h 647700"/>
                      <a:gd name="connsiteX8" fmla="*/ 685800 w 685800"/>
                      <a:gd name="connsiteY8" fmla="*/ 276225 h 647700"/>
                      <a:gd name="connsiteX9" fmla="*/ 685800 w 685800"/>
                      <a:gd name="connsiteY9" fmla="*/ 219075 h 647700"/>
                      <a:gd name="connsiteX10" fmla="*/ 419100 w 685800"/>
                      <a:gd name="connsiteY10" fmla="*/ 218218 h 647700"/>
                      <a:gd name="connsiteX11" fmla="*/ 401003 w 685800"/>
                      <a:gd name="connsiteY11" fmla="*/ 19050 h 647700"/>
                      <a:gd name="connsiteX12" fmla="*/ 487680 w 685800"/>
                      <a:gd name="connsiteY12" fmla="*/ 19050 h 647700"/>
                      <a:gd name="connsiteX13" fmla="*/ 533400 w 685800"/>
                      <a:gd name="connsiteY13" fmla="*/ 220142 h 647700"/>
                      <a:gd name="connsiteX14" fmla="*/ 533400 w 685800"/>
                      <a:gd name="connsiteY14" fmla="*/ 258127 h 647700"/>
                      <a:gd name="connsiteX15" fmla="*/ 477203 w 685800"/>
                      <a:gd name="connsiteY15" fmla="*/ 314325 h 647700"/>
                      <a:gd name="connsiteX16" fmla="*/ 475298 w 685800"/>
                      <a:gd name="connsiteY16" fmla="*/ 314325 h 647700"/>
                      <a:gd name="connsiteX17" fmla="*/ 419100 w 685800"/>
                      <a:gd name="connsiteY17" fmla="*/ 258127 h 647700"/>
                      <a:gd name="connsiteX18" fmla="*/ 419100 w 685800"/>
                      <a:gd name="connsiteY18" fmla="*/ 219075 h 647700"/>
                      <a:gd name="connsiteX19" fmla="*/ 400050 w 685800"/>
                      <a:gd name="connsiteY19" fmla="*/ 258127 h 647700"/>
                      <a:gd name="connsiteX20" fmla="*/ 343853 w 685800"/>
                      <a:gd name="connsiteY20" fmla="*/ 314325 h 647700"/>
                      <a:gd name="connsiteX21" fmla="*/ 341948 w 685800"/>
                      <a:gd name="connsiteY21" fmla="*/ 314325 h 647700"/>
                      <a:gd name="connsiteX22" fmla="*/ 285750 w 685800"/>
                      <a:gd name="connsiteY22" fmla="*/ 258127 h 647700"/>
                      <a:gd name="connsiteX23" fmla="*/ 285750 w 685800"/>
                      <a:gd name="connsiteY23" fmla="*/ 219523 h 647700"/>
                      <a:gd name="connsiteX24" fmla="*/ 303971 w 685800"/>
                      <a:gd name="connsiteY24" fmla="*/ 19050 h 647700"/>
                      <a:gd name="connsiteX25" fmla="*/ 381829 w 685800"/>
                      <a:gd name="connsiteY25" fmla="*/ 19050 h 647700"/>
                      <a:gd name="connsiteX26" fmla="*/ 400050 w 685800"/>
                      <a:gd name="connsiteY26" fmla="*/ 219075 h 647700"/>
                      <a:gd name="connsiteX27" fmla="*/ 284845 w 685800"/>
                      <a:gd name="connsiteY27" fmla="*/ 19050 h 647700"/>
                      <a:gd name="connsiteX28" fmla="*/ 266700 w 685800"/>
                      <a:gd name="connsiteY28" fmla="*/ 219075 h 647700"/>
                      <a:gd name="connsiteX29" fmla="*/ 266700 w 685800"/>
                      <a:gd name="connsiteY29" fmla="*/ 258127 h 647700"/>
                      <a:gd name="connsiteX30" fmla="*/ 210502 w 685800"/>
                      <a:gd name="connsiteY30" fmla="*/ 314325 h 647700"/>
                      <a:gd name="connsiteX31" fmla="*/ 208598 w 685800"/>
                      <a:gd name="connsiteY31" fmla="*/ 314325 h 647700"/>
                      <a:gd name="connsiteX32" fmla="*/ 152400 w 685800"/>
                      <a:gd name="connsiteY32" fmla="*/ 258127 h 647700"/>
                      <a:gd name="connsiteX33" fmla="*/ 152400 w 685800"/>
                      <a:gd name="connsiteY33" fmla="*/ 220142 h 647700"/>
                      <a:gd name="connsiteX34" fmla="*/ 198120 w 685800"/>
                      <a:gd name="connsiteY34" fmla="*/ 19050 h 647700"/>
                      <a:gd name="connsiteX35" fmla="*/ 133350 w 685800"/>
                      <a:gd name="connsiteY35" fmla="*/ 219075 h 647700"/>
                      <a:gd name="connsiteX36" fmla="*/ 133350 w 685800"/>
                      <a:gd name="connsiteY36" fmla="*/ 258127 h 647700"/>
                      <a:gd name="connsiteX37" fmla="*/ 77153 w 685800"/>
                      <a:gd name="connsiteY37" fmla="*/ 314325 h 647700"/>
                      <a:gd name="connsiteX38" fmla="*/ 57150 w 685800"/>
                      <a:gd name="connsiteY38" fmla="*/ 314325 h 647700"/>
                      <a:gd name="connsiteX39" fmla="*/ 19050 w 685800"/>
                      <a:gd name="connsiteY39" fmla="*/ 276225 h 647700"/>
                      <a:gd name="connsiteX40" fmla="*/ 19050 w 685800"/>
                      <a:gd name="connsiteY40" fmla="*/ 220351 h 647700"/>
                      <a:gd name="connsiteX41" fmla="*/ 73952 w 685800"/>
                      <a:gd name="connsiteY41" fmla="*/ 19050 h 647700"/>
                      <a:gd name="connsiteX42" fmla="*/ 178565 w 685800"/>
                      <a:gd name="connsiteY42" fmla="*/ 19050 h 647700"/>
                      <a:gd name="connsiteX43" fmla="*/ 133588 w 685800"/>
                      <a:gd name="connsiteY43" fmla="*/ 216960 h 647700"/>
                      <a:gd name="connsiteX44" fmla="*/ 381000 w 685800"/>
                      <a:gd name="connsiteY44" fmla="*/ 628650 h 647700"/>
                      <a:gd name="connsiteX45" fmla="*/ 381000 w 685800"/>
                      <a:gd name="connsiteY45" fmla="*/ 409575 h 647700"/>
                      <a:gd name="connsiteX46" fmla="*/ 542925 w 685800"/>
                      <a:gd name="connsiteY46" fmla="*/ 409575 h 647700"/>
                      <a:gd name="connsiteX47" fmla="*/ 542925 w 685800"/>
                      <a:gd name="connsiteY47" fmla="*/ 628650 h 647700"/>
                      <a:gd name="connsiteX48" fmla="*/ 628650 w 685800"/>
                      <a:gd name="connsiteY48" fmla="*/ 628650 h 647700"/>
                      <a:gd name="connsiteX49" fmla="*/ 561975 w 685800"/>
                      <a:gd name="connsiteY49" fmla="*/ 628650 h 647700"/>
                      <a:gd name="connsiteX50" fmla="*/ 561975 w 685800"/>
                      <a:gd name="connsiteY50" fmla="*/ 390525 h 647700"/>
                      <a:gd name="connsiteX51" fmla="*/ 361950 w 685800"/>
                      <a:gd name="connsiteY51" fmla="*/ 390525 h 647700"/>
                      <a:gd name="connsiteX52" fmla="*/ 361950 w 685800"/>
                      <a:gd name="connsiteY52" fmla="*/ 628650 h 647700"/>
                      <a:gd name="connsiteX53" fmla="*/ 57150 w 685800"/>
                      <a:gd name="connsiteY53" fmla="*/ 628650 h 647700"/>
                      <a:gd name="connsiteX54" fmla="*/ 57150 w 685800"/>
                      <a:gd name="connsiteY54" fmla="*/ 333375 h 647700"/>
                      <a:gd name="connsiteX55" fmla="*/ 77153 w 685800"/>
                      <a:gd name="connsiteY55" fmla="*/ 333375 h 647700"/>
                      <a:gd name="connsiteX56" fmla="*/ 142875 w 685800"/>
                      <a:gd name="connsiteY56" fmla="*/ 294675 h 647700"/>
                      <a:gd name="connsiteX57" fmla="*/ 208598 w 685800"/>
                      <a:gd name="connsiteY57" fmla="*/ 333375 h 647700"/>
                      <a:gd name="connsiteX58" fmla="*/ 210502 w 685800"/>
                      <a:gd name="connsiteY58" fmla="*/ 333375 h 647700"/>
                      <a:gd name="connsiteX59" fmla="*/ 276225 w 685800"/>
                      <a:gd name="connsiteY59" fmla="*/ 294675 h 647700"/>
                      <a:gd name="connsiteX60" fmla="*/ 341948 w 685800"/>
                      <a:gd name="connsiteY60" fmla="*/ 333375 h 647700"/>
                      <a:gd name="connsiteX61" fmla="*/ 343853 w 685800"/>
                      <a:gd name="connsiteY61" fmla="*/ 333375 h 647700"/>
                      <a:gd name="connsiteX62" fmla="*/ 409575 w 685800"/>
                      <a:gd name="connsiteY62" fmla="*/ 294675 h 647700"/>
                      <a:gd name="connsiteX63" fmla="*/ 475298 w 685800"/>
                      <a:gd name="connsiteY63" fmla="*/ 333375 h 647700"/>
                      <a:gd name="connsiteX64" fmla="*/ 477203 w 685800"/>
                      <a:gd name="connsiteY64" fmla="*/ 333375 h 647700"/>
                      <a:gd name="connsiteX65" fmla="*/ 542925 w 685800"/>
                      <a:gd name="connsiteY65" fmla="*/ 294675 h 647700"/>
                      <a:gd name="connsiteX66" fmla="*/ 608648 w 685800"/>
                      <a:gd name="connsiteY66" fmla="*/ 333375 h 647700"/>
                      <a:gd name="connsiteX67" fmla="*/ 628650 w 685800"/>
                      <a:gd name="connsiteY67" fmla="*/ 333375 h 647700"/>
                      <a:gd name="connsiteX68" fmla="*/ 666750 w 685800"/>
                      <a:gd name="connsiteY68" fmla="*/ 276225 h 647700"/>
                      <a:gd name="connsiteX69" fmla="*/ 628650 w 685800"/>
                      <a:gd name="connsiteY69" fmla="*/ 314325 h 647700"/>
                      <a:gd name="connsiteX70" fmla="*/ 608648 w 685800"/>
                      <a:gd name="connsiteY70" fmla="*/ 314325 h 647700"/>
                      <a:gd name="connsiteX71" fmla="*/ 552450 w 685800"/>
                      <a:gd name="connsiteY71" fmla="*/ 258127 h 647700"/>
                      <a:gd name="connsiteX72" fmla="*/ 552450 w 685800"/>
                      <a:gd name="connsiteY72" fmla="*/ 219075 h 647700"/>
                      <a:gd name="connsiteX73" fmla="*/ 507235 w 685800"/>
                      <a:gd name="connsiteY73" fmla="*/ 19050 h 647700"/>
                      <a:gd name="connsiteX74" fmla="*/ 611848 w 685800"/>
                      <a:gd name="connsiteY74" fmla="*/ 19050 h 647700"/>
                      <a:gd name="connsiteX75" fmla="*/ 666750 w 685800"/>
                      <a:gd name="connsiteY75" fmla="*/ 220351 h 647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</a:cxnLst>
                    <a:rect l="l" t="t" r="r" b="b"/>
                    <a:pathLst>
                      <a:path w="685800" h="647700">
                        <a:moveTo>
                          <a:pt x="626402" y="0"/>
                        </a:moveTo>
                        <a:lnTo>
                          <a:pt x="59398" y="0"/>
                        </a:lnTo>
                        <a:lnTo>
                          <a:pt x="343" y="216570"/>
                        </a:lnTo>
                        <a:lnTo>
                          <a:pt x="0" y="276225"/>
                        </a:lnTo>
                        <a:cubicBezTo>
                          <a:pt x="28" y="300420"/>
                          <a:pt x="15289" y="321976"/>
                          <a:pt x="38100" y="330041"/>
                        </a:cubicBezTo>
                        <a:lnTo>
                          <a:pt x="38100" y="647700"/>
                        </a:lnTo>
                        <a:lnTo>
                          <a:pt x="647700" y="647700"/>
                        </a:lnTo>
                        <a:lnTo>
                          <a:pt x="647700" y="330041"/>
                        </a:lnTo>
                        <a:cubicBezTo>
                          <a:pt x="670511" y="321976"/>
                          <a:pt x="685772" y="300420"/>
                          <a:pt x="685800" y="276225"/>
                        </a:cubicBezTo>
                        <a:lnTo>
                          <a:pt x="685800" y="219075"/>
                        </a:lnTo>
                        <a:close/>
                        <a:moveTo>
                          <a:pt x="419100" y="218218"/>
                        </a:moveTo>
                        <a:lnTo>
                          <a:pt x="401003" y="19050"/>
                        </a:lnTo>
                        <a:lnTo>
                          <a:pt x="487680" y="19050"/>
                        </a:lnTo>
                        <a:lnTo>
                          <a:pt x="533400" y="220142"/>
                        </a:lnTo>
                        <a:lnTo>
                          <a:pt x="533400" y="258127"/>
                        </a:lnTo>
                        <a:cubicBezTo>
                          <a:pt x="533369" y="289151"/>
                          <a:pt x="508226" y="314294"/>
                          <a:pt x="477203" y="314325"/>
                        </a:cubicBezTo>
                        <a:lnTo>
                          <a:pt x="475298" y="314325"/>
                        </a:lnTo>
                        <a:cubicBezTo>
                          <a:pt x="444274" y="314294"/>
                          <a:pt x="419131" y="289151"/>
                          <a:pt x="419100" y="258127"/>
                        </a:cubicBezTo>
                        <a:lnTo>
                          <a:pt x="419100" y="219075"/>
                        </a:lnTo>
                        <a:close/>
                        <a:moveTo>
                          <a:pt x="400050" y="258127"/>
                        </a:moveTo>
                        <a:cubicBezTo>
                          <a:pt x="400019" y="289151"/>
                          <a:pt x="374876" y="314294"/>
                          <a:pt x="343853" y="314325"/>
                        </a:cubicBezTo>
                        <a:lnTo>
                          <a:pt x="341948" y="314325"/>
                        </a:lnTo>
                        <a:cubicBezTo>
                          <a:pt x="310924" y="314294"/>
                          <a:pt x="285781" y="289151"/>
                          <a:pt x="285750" y="258127"/>
                        </a:cubicBezTo>
                        <a:lnTo>
                          <a:pt x="285750" y="219523"/>
                        </a:lnTo>
                        <a:lnTo>
                          <a:pt x="303971" y="19050"/>
                        </a:lnTo>
                        <a:lnTo>
                          <a:pt x="381829" y="19050"/>
                        </a:lnTo>
                        <a:lnTo>
                          <a:pt x="400050" y="219075"/>
                        </a:lnTo>
                        <a:close/>
                        <a:moveTo>
                          <a:pt x="284845" y="19050"/>
                        </a:moveTo>
                        <a:lnTo>
                          <a:pt x="266700" y="219075"/>
                        </a:lnTo>
                        <a:lnTo>
                          <a:pt x="266700" y="258127"/>
                        </a:lnTo>
                        <a:cubicBezTo>
                          <a:pt x="266669" y="289151"/>
                          <a:pt x="241526" y="314294"/>
                          <a:pt x="210502" y="314325"/>
                        </a:cubicBezTo>
                        <a:lnTo>
                          <a:pt x="208598" y="314325"/>
                        </a:lnTo>
                        <a:cubicBezTo>
                          <a:pt x="177574" y="314294"/>
                          <a:pt x="152431" y="289151"/>
                          <a:pt x="152400" y="258127"/>
                        </a:cubicBezTo>
                        <a:lnTo>
                          <a:pt x="152400" y="220142"/>
                        </a:lnTo>
                        <a:lnTo>
                          <a:pt x="198120" y="19050"/>
                        </a:lnTo>
                        <a:close/>
                        <a:moveTo>
                          <a:pt x="133350" y="219075"/>
                        </a:moveTo>
                        <a:lnTo>
                          <a:pt x="133350" y="258127"/>
                        </a:lnTo>
                        <a:cubicBezTo>
                          <a:pt x="133319" y="289151"/>
                          <a:pt x="108176" y="314294"/>
                          <a:pt x="77153" y="314325"/>
                        </a:cubicBezTo>
                        <a:lnTo>
                          <a:pt x="57150" y="314325"/>
                        </a:lnTo>
                        <a:cubicBezTo>
                          <a:pt x="36108" y="314325"/>
                          <a:pt x="19050" y="297267"/>
                          <a:pt x="19050" y="276225"/>
                        </a:cubicBezTo>
                        <a:lnTo>
                          <a:pt x="19050" y="220351"/>
                        </a:lnTo>
                        <a:lnTo>
                          <a:pt x="73952" y="19050"/>
                        </a:lnTo>
                        <a:lnTo>
                          <a:pt x="178565" y="19050"/>
                        </a:lnTo>
                        <a:lnTo>
                          <a:pt x="133588" y="216960"/>
                        </a:lnTo>
                        <a:close/>
                        <a:moveTo>
                          <a:pt x="381000" y="628650"/>
                        </a:moveTo>
                        <a:lnTo>
                          <a:pt x="381000" y="409575"/>
                        </a:lnTo>
                        <a:lnTo>
                          <a:pt x="542925" y="409575"/>
                        </a:lnTo>
                        <a:lnTo>
                          <a:pt x="542925" y="628650"/>
                        </a:lnTo>
                        <a:close/>
                        <a:moveTo>
                          <a:pt x="628650" y="628650"/>
                        </a:moveTo>
                        <a:lnTo>
                          <a:pt x="561975" y="628650"/>
                        </a:lnTo>
                        <a:lnTo>
                          <a:pt x="561975" y="390525"/>
                        </a:lnTo>
                        <a:lnTo>
                          <a:pt x="361950" y="390525"/>
                        </a:lnTo>
                        <a:lnTo>
                          <a:pt x="361950" y="628650"/>
                        </a:lnTo>
                        <a:lnTo>
                          <a:pt x="57150" y="628650"/>
                        </a:lnTo>
                        <a:lnTo>
                          <a:pt x="57150" y="333375"/>
                        </a:lnTo>
                        <a:lnTo>
                          <a:pt x="77153" y="333375"/>
                        </a:lnTo>
                        <a:cubicBezTo>
                          <a:pt x="104459" y="333356"/>
                          <a:pt x="129612" y="318545"/>
                          <a:pt x="142875" y="294675"/>
                        </a:cubicBezTo>
                        <a:cubicBezTo>
                          <a:pt x="156138" y="318545"/>
                          <a:pt x="181291" y="333356"/>
                          <a:pt x="208598" y="333375"/>
                        </a:cubicBezTo>
                        <a:lnTo>
                          <a:pt x="210502" y="333375"/>
                        </a:lnTo>
                        <a:cubicBezTo>
                          <a:pt x="237809" y="333356"/>
                          <a:pt x="262962" y="318545"/>
                          <a:pt x="276225" y="294675"/>
                        </a:cubicBezTo>
                        <a:cubicBezTo>
                          <a:pt x="289488" y="318545"/>
                          <a:pt x="314641" y="333356"/>
                          <a:pt x="341948" y="333375"/>
                        </a:cubicBezTo>
                        <a:lnTo>
                          <a:pt x="343853" y="333375"/>
                        </a:lnTo>
                        <a:cubicBezTo>
                          <a:pt x="371159" y="333356"/>
                          <a:pt x="396312" y="318545"/>
                          <a:pt x="409575" y="294675"/>
                        </a:cubicBezTo>
                        <a:cubicBezTo>
                          <a:pt x="422838" y="318545"/>
                          <a:pt x="447991" y="333356"/>
                          <a:pt x="475298" y="333375"/>
                        </a:cubicBezTo>
                        <a:lnTo>
                          <a:pt x="477203" y="333375"/>
                        </a:lnTo>
                        <a:cubicBezTo>
                          <a:pt x="504509" y="333356"/>
                          <a:pt x="529662" y="318545"/>
                          <a:pt x="542925" y="294675"/>
                        </a:cubicBezTo>
                        <a:cubicBezTo>
                          <a:pt x="556188" y="318545"/>
                          <a:pt x="581341" y="333356"/>
                          <a:pt x="608648" y="333375"/>
                        </a:cubicBezTo>
                        <a:lnTo>
                          <a:pt x="628650" y="333375"/>
                        </a:lnTo>
                        <a:close/>
                        <a:moveTo>
                          <a:pt x="666750" y="276225"/>
                        </a:moveTo>
                        <a:cubicBezTo>
                          <a:pt x="666750" y="297267"/>
                          <a:pt x="649692" y="314325"/>
                          <a:pt x="628650" y="314325"/>
                        </a:cubicBezTo>
                        <a:lnTo>
                          <a:pt x="608648" y="314325"/>
                        </a:lnTo>
                        <a:cubicBezTo>
                          <a:pt x="577624" y="314294"/>
                          <a:pt x="552481" y="289151"/>
                          <a:pt x="552450" y="258127"/>
                        </a:cubicBezTo>
                        <a:lnTo>
                          <a:pt x="552450" y="219075"/>
                        </a:lnTo>
                        <a:lnTo>
                          <a:pt x="507235" y="19050"/>
                        </a:lnTo>
                        <a:lnTo>
                          <a:pt x="611848" y="19050"/>
                        </a:lnTo>
                        <a:lnTo>
                          <a:pt x="666750" y="220351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5A79B49-5D9A-9D1A-8ADF-F2A6DFA10087}"/>
              </a:ext>
            </a:extLst>
          </p:cNvPr>
          <p:cNvSpPr/>
          <p:nvPr/>
        </p:nvSpPr>
        <p:spPr>
          <a:xfrm>
            <a:off x="1598140" y="5034340"/>
            <a:ext cx="673934" cy="578138"/>
          </a:xfrm>
          <a:custGeom>
            <a:avLst/>
            <a:gdLst>
              <a:gd name="connsiteX0" fmla="*/ 0 w 673934"/>
              <a:gd name="connsiteY0" fmla="*/ 578138 h 578138"/>
              <a:gd name="connsiteX1" fmla="*/ 673933 w 673934"/>
              <a:gd name="connsiteY1" fmla="*/ 578138 h 578138"/>
              <a:gd name="connsiteX2" fmla="*/ 673933 w 673934"/>
              <a:gd name="connsiteY2" fmla="*/ 0 h 578138"/>
              <a:gd name="connsiteX3" fmla="*/ 0 w 673934"/>
              <a:gd name="connsiteY3" fmla="*/ 0 h 578138"/>
              <a:gd name="connsiteX4" fmla="*/ 0 w 673934"/>
              <a:gd name="connsiteY4" fmla="*/ 578138 h 578138"/>
              <a:gd name="connsiteX5" fmla="*/ 79286 w 673934"/>
              <a:gd name="connsiteY5" fmla="*/ 68016 h 578138"/>
              <a:gd name="connsiteX6" fmla="*/ 594647 w 673934"/>
              <a:gd name="connsiteY6" fmla="*/ 68016 h 578138"/>
              <a:gd name="connsiteX7" fmla="*/ 594647 w 673934"/>
              <a:gd name="connsiteY7" fmla="*/ 510121 h 578138"/>
              <a:gd name="connsiteX8" fmla="*/ 79286 w 673934"/>
              <a:gd name="connsiteY8" fmla="*/ 510121 h 578138"/>
              <a:gd name="connsiteX9" fmla="*/ 79286 w 673934"/>
              <a:gd name="connsiteY9" fmla="*/ 68016 h 57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73934" h="578138" fill="none" extrusionOk="0">
                <a:moveTo>
                  <a:pt x="0" y="578138"/>
                </a:moveTo>
                <a:cubicBezTo>
                  <a:pt x="98310" y="558682"/>
                  <a:pt x="342172" y="623366"/>
                  <a:pt x="673933" y="578138"/>
                </a:cubicBezTo>
                <a:cubicBezTo>
                  <a:pt x="694591" y="426492"/>
                  <a:pt x="698060" y="71104"/>
                  <a:pt x="673933" y="0"/>
                </a:cubicBezTo>
                <a:cubicBezTo>
                  <a:pt x="569208" y="22485"/>
                  <a:pt x="132582" y="-33528"/>
                  <a:pt x="0" y="0"/>
                </a:cubicBezTo>
                <a:cubicBezTo>
                  <a:pt x="-44437" y="261111"/>
                  <a:pt x="-9120" y="345615"/>
                  <a:pt x="0" y="578138"/>
                </a:cubicBezTo>
                <a:close/>
                <a:moveTo>
                  <a:pt x="79286" y="68016"/>
                </a:moveTo>
                <a:cubicBezTo>
                  <a:pt x="296050" y="26510"/>
                  <a:pt x="459161" y="60309"/>
                  <a:pt x="594647" y="68016"/>
                </a:cubicBezTo>
                <a:cubicBezTo>
                  <a:pt x="604228" y="200675"/>
                  <a:pt x="598929" y="356935"/>
                  <a:pt x="594647" y="510121"/>
                </a:cubicBezTo>
                <a:cubicBezTo>
                  <a:pt x="519061" y="482121"/>
                  <a:pt x="243064" y="501245"/>
                  <a:pt x="79286" y="510121"/>
                </a:cubicBezTo>
                <a:cubicBezTo>
                  <a:pt x="114599" y="410837"/>
                  <a:pt x="42387" y="267524"/>
                  <a:pt x="79286" y="68016"/>
                </a:cubicBezTo>
                <a:close/>
              </a:path>
              <a:path w="673934" h="578138" stroke="0" extrusionOk="0">
                <a:moveTo>
                  <a:pt x="0" y="578138"/>
                </a:moveTo>
                <a:cubicBezTo>
                  <a:pt x="254440" y="573868"/>
                  <a:pt x="466637" y="627510"/>
                  <a:pt x="673933" y="578138"/>
                </a:cubicBezTo>
                <a:cubicBezTo>
                  <a:pt x="681867" y="355363"/>
                  <a:pt x="675517" y="248509"/>
                  <a:pt x="673933" y="0"/>
                </a:cubicBezTo>
                <a:cubicBezTo>
                  <a:pt x="348969" y="52431"/>
                  <a:pt x="103693" y="-26498"/>
                  <a:pt x="0" y="0"/>
                </a:cubicBezTo>
                <a:cubicBezTo>
                  <a:pt x="25452" y="177401"/>
                  <a:pt x="42629" y="479116"/>
                  <a:pt x="0" y="578138"/>
                </a:cubicBezTo>
                <a:close/>
                <a:moveTo>
                  <a:pt x="79286" y="68016"/>
                </a:moveTo>
                <a:cubicBezTo>
                  <a:pt x="278478" y="53700"/>
                  <a:pt x="484073" y="37608"/>
                  <a:pt x="594647" y="68016"/>
                </a:cubicBezTo>
                <a:cubicBezTo>
                  <a:pt x="607453" y="241186"/>
                  <a:pt x="614047" y="401869"/>
                  <a:pt x="594647" y="510121"/>
                </a:cubicBezTo>
                <a:cubicBezTo>
                  <a:pt x="384317" y="514860"/>
                  <a:pt x="291308" y="481972"/>
                  <a:pt x="79286" y="510121"/>
                </a:cubicBezTo>
                <a:cubicBezTo>
                  <a:pt x="77037" y="301359"/>
                  <a:pt x="77707" y="116236"/>
                  <a:pt x="79286" y="68016"/>
                </a:cubicBezTo>
                <a:close/>
              </a:path>
            </a:pathLst>
          </a:custGeom>
          <a:solidFill>
            <a:schemeClr val="bg1"/>
          </a:solidFill>
          <a:ln w="9525" cap="flat">
            <a:solidFill>
              <a:schemeClr val="bg1">
                <a:lumMod val="75000"/>
              </a:schemeClr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151057501">
                  <a:custGeom>
                    <a:avLst/>
                    <a:gdLst>
                      <a:gd name="connsiteX0" fmla="*/ 0 w 161925"/>
                      <a:gd name="connsiteY0" fmla="*/ 161925 h 161925"/>
                      <a:gd name="connsiteX1" fmla="*/ 161925 w 161925"/>
                      <a:gd name="connsiteY1" fmla="*/ 161925 h 161925"/>
                      <a:gd name="connsiteX2" fmla="*/ 161925 w 161925"/>
                      <a:gd name="connsiteY2" fmla="*/ 0 h 161925"/>
                      <a:gd name="connsiteX3" fmla="*/ 0 w 161925"/>
                      <a:gd name="connsiteY3" fmla="*/ 0 h 161925"/>
                      <a:gd name="connsiteX4" fmla="*/ 19050 w 161925"/>
                      <a:gd name="connsiteY4" fmla="*/ 19050 h 161925"/>
                      <a:gd name="connsiteX5" fmla="*/ 142875 w 161925"/>
                      <a:gd name="connsiteY5" fmla="*/ 19050 h 161925"/>
                      <a:gd name="connsiteX6" fmla="*/ 142875 w 161925"/>
                      <a:gd name="connsiteY6" fmla="*/ 142875 h 161925"/>
                      <a:gd name="connsiteX7" fmla="*/ 19050 w 161925"/>
                      <a:gd name="connsiteY7" fmla="*/ 142875 h 161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1925" h="161925">
                        <a:moveTo>
                          <a:pt x="0" y="161925"/>
                        </a:moveTo>
                        <a:lnTo>
                          <a:pt x="161925" y="161925"/>
                        </a:lnTo>
                        <a:lnTo>
                          <a:pt x="161925" y="0"/>
                        </a:lnTo>
                        <a:lnTo>
                          <a:pt x="0" y="0"/>
                        </a:lnTo>
                        <a:close/>
                        <a:moveTo>
                          <a:pt x="19050" y="19050"/>
                        </a:moveTo>
                        <a:lnTo>
                          <a:pt x="142875" y="19050"/>
                        </a:lnTo>
                        <a:lnTo>
                          <a:pt x="142875" y="142875"/>
                        </a:lnTo>
                        <a:lnTo>
                          <a:pt x="19050" y="142875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C8EA305-1A64-F336-8085-FD489435C1C4}"/>
              </a:ext>
            </a:extLst>
          </p:cNvPr>
          <p:cNvSpPr/>
          <p:nvPr/>
        </p:nvSpPr>
        <p:spPr>
          <a:xfrm>
            <a:off x="4581258" y="4057033"/>
            <a:ext cx="1790513" cy="2018939"/>
          </a:xfrm>
          <a:custGeom>
            <a:avLst/>
            <a:gdLst>
              <a:gd name="connsiteX0" fmla="*/ 1766317 w 1790513"/>
              <a:gd name="connsiteY0" fmla="*/ 193596 h 2018939"/>
              <a:gd name="connsiteX1" fmla="*/ 1790513 w 1790513"/>
              <a:gd name="connsiteY1" fmla="*/ 165940 h 2018939"/>
              <a:gd name="connsiteX2" fmla="*/ 1766317 w 1790513"/>
              <a:gd name="connsiteY2" fmla="*/ 138283 h 2018939"/>
              <a:gd name="connsiteX3" fmla="*/ 919453 w 1790513"/>
              <a:gd name="connsiteY3" fmla="*/ 138283 h 2018939"/>
              <a:gd name="connsiteX4" fmla="*/ 919453 w 1790513"/>
              <a:gd name="connsiteY4" fmla="*/ 27656 h 2018939"/>
              <a:gd name="connsiteX5" fmla="*/ 895256 w 1790513"/>
              <a:gd name="connsiteY5" fmla="*/ 0 h 2018939"/>
              <a:gd name="connsiteX6" fmla="*/ 871060 w 1790513"/>
              <a:gd name="connsiteY6" fmla="*/ 27656 h 2018939"/>
              <a:gd name="connsiteX7" fmla="*/ 871060 w 1790513"/>
              <a:gd name="connsiteY7" fmla="*/ 138283 h 2018939"/>
              <a:gd name="connsiteX8" fmla="*/ 24196 w 1790513"/>
              <a:gd name="connsiteY8" fmla="*/ 138283 h 2018939"/>
              <a:gd name="connsiteX9" fmla="*/ 0 w 1790513"/>
              <a:gd name="connsiteY9" fmla="*/ 165940 h 2018939"/>
              <a:gd name="connsiteX10" fmla="*/ 24196 w 1790513"/>
              <a:gd name="connsiteY10" fmla="*/ 193596 h 2018939"/>
              <a:gd name="connsiteX11" fmla="*/ 120980 w 1790513"/>
              <a:gd name="connsiteY11" fmla="*/ 193596 h 2018939"/>
              <a:gd name="connsiteX12" fmla="*/ 120980 w 1790513"/>
              <a:gd name="connsiteY12" fmla="*/ 1327522 h 2018939"/>
              <a:gd name="connsiteX13" fmla="*/ 24196 w 1790513"/>
              <a:gd name="connsiteY13" fmla="*/ 1327522 h 2018939"/>
              <a:gd name="connsiteX14" fmla="*/ 0 w 1790513"/>
              <a:gd name="connsiteY14" fmla="*/ 1355178 h 2018939"/>
              <a:gd name="connsiteX15" fmla="*/ 24196 w 1790513"/>
              <a:gd name="connsiteY15" fmla="*/ 1382835 h 2018939"/>
              <a:gd name="connsiteX16" fmla="*/ 836847 w 1790513"/>
              <a:gd name="connsiteY16" fmla="*/ 1382835 h 2018939"/>
              <a:gd name="connsiteX17" fmla="*/ 406325 w 1790513"/>
              <a:gd name="connsiteY17" fmla="*/ 1874930 h 2018939"/>
              <a:gd name="connsiteX18" fmla="*/ 406921 w 1790513"/>
              <a:gd name="connsiteY18" fmla="*/ 1914037 h 2018939"/>
              <a:gd name="connsiteX19" fmla="*/ 440538 w 1790513"/>
              <a:gd name="connsiteY19" fmla="*/ 1914037 h 2018939"/>
              <a:gd name="connsiteX20" fmla="*/ 871060 w 1790513"/>
              <a:gd name="connsiteY20" fmla="*/ 1421941 h 2018939"/>
              <a:gd name="connsiteX21" fmla="*/ 871060 w 1790513"/>
              <a:gd name="connsiteY21" fmla="*/ 1991282 h 2018939"/>
              <a:gd name="connsiteX22" fmla="*/ 895256 w 1790513"/>
              <a:gd name="connsiteY22" fmla="*/ 2018939 h 2018939"/>
              <a:gd name="connsiteX23" fmla="*/ 919453 w 1790513"/>
              <a:gd name="connsiteY23" fmla="*/ 1991282 h 2018939"/>
              <a:gd name="connsiteX24" fmla="*/ 919453 w 1790513"/>
              <a:gd name="connsiteY24" fmla="*/ 1421941 h 2018939"/>
              <a:gd name="connsiteX25" fmla="*/ 1349974 w 1790513"/>
              <a:gd name="connsiteY25" fmla="*/ 1914037 h 2018939"/>
              <a:gd name="connsiteX26" fmla="*/ 1384188 w 1790513"/>
              <a:gd name="connsiteY26" fmla="*/ 1913357 h 2018939"/>
              <a:gd name="connsiteX27" fmla="*/ 1384188 w 1790513"/>
              <a:gd name="connsiteY27" fmla="*/ 1874930 h 2018939"/>
              <a:gd name="connsiteX28" fmla="*/ 953665 w 1790513"/>
              <a:gd name="connsiteY28" fmla="*/ 1382835 h 2018939"/>
              <a:gd name="connsiteX29" fmla="*/ 1766317 w 1790513"/>
              <a:gd name="connsiteY29" fmla="*/ 1382835 h 2018939"/>
              <a:gd name="connsiteX30" fmla="*/ 1790513 w 1790513"/>
              <a:gd name="connsiteY30" fmla="*/ 1355178 h 2018939"/>
              <a:gd name="connsiteX31" fmla="*/ 1766317 w 1790513"/>
              <a:gd name="connsiteY31" fmla="*/ 1327522 h 2018939"/>
              <a:gd name="connsiteX32" fmla="*/ 1669532 w 1790513"/>
              <a:gd name="connsiteY32" fmla="*/ 1327522 h 2018939"/>
              <a:gd name="connsiteX33" fmla="*/ 1669532 w 1790513"/>
              <a:gd name="connsiteY33" fmla="*/ 193596 h 2018939"/>
              <a:gd name="connsiteX34" fmla="*/ 1766317 w 1790513"/>
              <a:gd name="connsiteY34" fmla="*/ 193596 h 2018939"/>
              <a:gd name="connsiteX35" fmla="*/ 1621140 w 1790513"/>
              <a:gd name="connsiteY35" fmla="*/ 1327522 h 2018939"/>
              <a:gd name="connsiteX36" fmla="*/ 169372 w 1790513"/>
              <a:gd name="connsiteY36" fmla="*/ 1327522 h 2018939"/>
              <a:gd name="connsiteX37" fmla="*/ 169372 w 1790513"/>
              <a:gd name="connsiteY37" fmla="*/ 193596 h 2018939"/>
              <a:gd name="connsiteX38" fmla="*/ 1621140 w 1790513"/>
              <a:gd name="connsiteY38" fmla="*/ 193596 h 2018939"/>
              <a:gd name="connsiteX39" fmla="*/ 1621140 w 1790513"/>
              <a:gd name="connsiteY39" fmla="*/ 1327522 h 201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0513" h="2018939" extrusionOk="0">
                <a:moveTo>
                  <a:pt x="1766317" y="193596"/>
                </a:moveTo>
                <a:cubicBezTo>
                  <a:pt x="1777594" y="192309"/>
                  <a:pt x="1788809" y="181854"/>
                  <a:pt x="1790513" y="165940"/>
                </a:cubicBezTo>
                <a:cubicBezTo>
                  <a:pt x="1791419" y="150856"/>
                  <a:pt x="1777489" y="138353"/>
                  <a:pt x="1766317" y="138283"/>
                </a:cubicBezTo>
                <a:cubicBezTo>
                  <a:pt x="1537638" y="104157"/>
                  <a:pt x="1300889" y="110620"/>
                  <a:pt x="919453" y="138283"/>
                </a:cubicBezTo>
                <a:cubicBezTo>
                  <a:pt x="926017" y="105367"/>
                  <a:pt x="916601" y="39440"/>
                  <a:pt x="919453" y="27656"/>
                </a:cubicBezTo>
                <a:cubicBezTo>
                  <a:pt x="921540" y="12629"/>
                  <a:pt x="908815" y="-402"/>
                  <a:pt x="895256" y="0"/>
                </a:cubicBezTo>
                <a:cubicBezTo>
                  <a:pt x="881669" y="-34"/>
                  <a:pt x="868873" y="14440"/>
                  <a:pt x="871060" y="27656"/>
                </a:cubicBezTo>
                <a:cubicBezTo>
                  <a:pt x="879659" y="42246"/>
                  <a:pt x="878567" y="95324"/>
                  <a:pt x="871060" y="138283"/>
                </a:cubicBezTo>
                <a:cubicBezTo>
                  <a:pt x="622399" y="139625"/>
                  <a:pt x="165421" y="207239"/>
                  <a:pt x="24196" y="138283"/>
                </a:cubicBezTo>
                <a:cubicBezTo>
                  <a:pt x="9891" y="138131"/>
                  <a:pt x="698" y="151236"/>
                  <a:pt x="0" y="165940"/>
                </a:cubicBezTo>
                <a:cubicBezTo>
                  <a:pt x="740" y="182316"/>
                  <a:pt x="10991" y="195239"/>
                  <a:pt x="24196" y="193596"/>
                </a:cubicBezTo>
                <a:cubicBezTo>
                  <a:pt x="56281" y="189831"/>
                  <a:pt x="88978" y="199583"/>
                  <a:pt x="120980" y="193596"/>
                </a:cubicBezTo>
                <a:cubicBezTo>
                  <a:pt x="112143" y="461972"/>
                  <a:pt x="101884" y="1031400"/>
                  <a:pt x="120980" y="1327522"/>
                </a:cubicBezTo>
                <a:cubicBezTo>
                  <a:pt x="88118" y="1326919"/>
                  <a:pt x="54691" y="1330745"/>
                  <a:pt x="24196" y="1327522"/>
                </a:cubicBezTo>
                <a:cubicBezTo>
                  <a:pt x="9423" y="1327422"/>
                  <a:pt x="-446" y="1338994"/>
                  <a:pt x="0" y="1355178"/>
                </a:cubicBezTo>
                <a:cubicBezTo>
                  <a:pt x="128" y="1368720"/>
                  <a:pt x="8945" y="1383937"/>
                  <a:pt x="24196" y="1382835"/>
                </a:cubicBezTo>
                <a:cubicBezTo>
                  <a:pt x="204957" y="1420745"/>
                  <a:pt x="734203" y="1433455"/>
                  <a:pt x="836847" y="1382835"/>
                </a:cubicBezTo>
                <a:cubicBezTo>
                  <a:pt x="611819" y="1597214"/>
                  <a:pt x="566290" y="1670149"/>
                  <a:pt x="406325" y="1874930"/>
                </a:cubicBezTo>
                <a:cubicBezTo>
                  <a:pt x="395921" y="1887698"/>
                  <a:pt x="395713" y="1903511"/>
                  <a:pt x="406921" y="1914037"/>
                </a:cubicBezTo>
                <a:cubicBezTo>
                  <a:pt x="416387" y="1924568"/>
                  <a:pt x="429824" y="1925095"/>
                  <a:pt x="440538" y="1914037"/>
                </a:cubicBezTo>
                <a:cubicBezTo>
                  <a:pt x="547482" y="1871730"/>
                  <a:pt x="763189" y="1571619"/>
                  <a:pt x="871060" y="1421941"/>
                </a:cubicBezTo>
                <a:cubicBezTo>
                  <a:pt x="829545" y="1694437"/>
                  <a:pt x="823914" y="1726929"/>
                  <a:pt x="871060" y="1991282"/>
                </a:cubicBezTo>
                <a:cubicBezTo>
                  <a:pt x="870927" y="2006824"/>
                  <a:pt x="881409" y="2018298"/>
                  <a:pt x="895256" y="2018939"/>
                </a:cubicBezTo>
                <a:cubicBezTo>
                  <a:pt x="910493" y="2019526"/>
                  <a:pt x="919431" y="2006094"/>
                  <a:pt x="919453" y="1991282"/>
                </a:cubicBezTo>
                <a:cubicBezTo>
                  <a:pt x="944550" y="1801264"/>
                  <a:pt x="962674" y="1620401"/>
                  <a:pt x="919453" y="1421941"/>
                </a:cubicBezTo>
                <a:cubicBezTo>
                  <a:pt x="966519" y="1536292"/>
                  <a:pt x="1203144" y="1662059"/>
                  <a:pt x="1349974" y="1914037"/>
                </a:cubicBezTo>
                <a:cubicBezTo>
                  <a:pt x="1361710" y="1923054"/>
                  <a:pt x="1375097" y="1924008"/>
                  <a:pt x="1384188" y="1913357"/>
                </a:cubicBezTo>
                <a:cubicBezTo>
                  <a:pt x="1391918" y="1902132"/>
                  <a:pt x="1393481" y="1885415"/>
                  <a:pt x="1384188" y="1874930"/>
                </a:cubicBezTo>
                <a:cubicBezTo>
                  <a:pt x="1304718" y="1718495"/>
                  <a:pt x="1086351" y="1450860"/>
                  <a:pt x="953665" y="1382835"/>
                </a:cubicBezTo>
                <a:cubicBezTo>
                  <a:pt x="1126388" y="1330993"/>
                  <a:pt x="1436425" y="1424407"/>
                  <a:pt x="1766317" y="1382835"/>
                </a:cubicBezTo>
                <a:cubicBezTo>
                  <a:pt x="1782131" y="1383538"/>
                  <a:pt x="1789772" y="1368038"/>
                  <a:pt x="1790513" y="1355178"/>
                </a:cubicBezTo>
                <a:cubicBezTo>
                  <a:pt x="1792732" y="1339974"/>
                  <a:pt x="1780457" y="1328327"/>
                  <a:pt x="1766317" y="1327522"/>
                </a:cubicBezTo>
                <a:cubicBezTo>
                  <a:pt x="1727809" y="1322598"/>
                  <a:pt x="1695918" y="1324658"/>
                  <a:pt x="1669532" y="1327522"/>
                </a:cubicBezTo>
                <a:cubicBezTo>
                  <a:pt x="1724149" y="1059886"/>
                  <a:pt x="1733448" y="757232"/>
                  <a:pt x="1669532" y="193596"/>
                </a:cubicBezTo>
                <a:cubicBezTo>
                  <a:pt x="1714249" y="195092"/>
                  <a:pt x="1740308" y="186203"/>
                  <a:pt x="1766317" y="193596"/>
                </a:cubicBezTo>
                <a:close/>
                <a:moveTo>
                  <a:pt x="1621140" y="1327522"/>
                </a:moveTo>
                <a:cubicBezTo>
                  <a:pt x="998299" y="1348384"/>
                  <a:pt x="652278" y="1253924"/>
                  <a:pt x="169372" y="1327522"/>
                </a:cubicBezTo>
                <a:cubicBezTo>
                  <a:pt x="225854" y="1204186"/>
                  <a:pt x="84956" y="741598"/>
                  <a:pt x="169372" y="193596"/>
                </a:cubicBezTo>
                <a:cubicBezTo>
                  <a:pt x="684729" y="114204"/>
                  <a:pt x="1405153" y="203489"/>
                  <a:pt x="1621140" y="193596"/>
                </a:cubicBezTo>
                <a:cubicBezTo>
                  <a:pt x="1706613" y="437531"/>
                  <a:pt x="1692947" y="844673"/>
                  <a:pt x="1621140" y="1327522"/>
                </a:cubicBezTo>
                <a:close/>
              </a:path>
            </a:pathLst>
          </a:custGeom>
          <a:noFill/>
          <a:ln w="6032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2785038 w 2823188"/>
                      <a:gd name="connsiteY0" fmla="*/ 267058 h 2785037"/>
                      <a:gd name="connsiteX1" fmla="*/ 2823189 w 2823188"/>
                      <a:gd name="connsiteY1" fmla="*/ 228907 h 2785037"/>
                      <a:gd name="connsiteX2" fmla="*/ 2785038 w 2823188"/>
                      <a:gd name="connsiteY2" fmla="*/ 190756 h 2785037"/>
                      <a:gd name="connsiteX3" fmla="*/ 1449746 w 2823188"/>
                      <a:gd name="connsiteY3" fmla="*/ 190756 h 2785037"/>
                      <a:gd name="connsiteX4" fmla="*/ 1449746 w 2823188"/>
                      <a:gd name="connsiteY4" fmla="*/ 38151 h 2785037"/>
                      <a:gd name="connsiteX5" fmla="*/ 1411594 w 2823188"/>
                      <a:gd name="connsiteY5" fmla="*/ 0 h 2785037"/>
                      <a:gd name="connsiteX6" fmla="*/ 1373443 w 2823188"/>
                      <a:gd name="connsiteY6" fmla="*/ 38151 h 2785037"/>
                      <a:gd name="connsiteX7" fmla="*/ 1373443 w 2823188"/>
                      <a:gd name="connsiteY7" fmla="*/ 190756 h 2785037"/>
                      <a:gd name="connsiteX8" fmla="*/ 38151 w 2823188"/>
                      <a:gd name="connsiteY8" fmla="*/ 190756 h 2785037"/>
                      <a:gd name="connsiteX9" fmla="*/ 0 w 2823188"/>
                      <a:gd name="connsiteY9" fmla="*/ 228907 h 2785037"/>
                      <a:gd name="connsiteX10" fmla="*/ 38151 w 2823188"/>
                      <a:gd name="connsiteY10" fmla="*/ 267058 h 2785037"/>
                      <a:gd name="connsiteX11" fmla="*/ 190756 w 2823188"/>
                      <a:gd name="connsiteY11" fmla="*/ 267058 h 2785037"/>
                      <a:gd name="connsiteX12" fmla="*/ 190756 w 2823188"/>
                      <a:gd name="connsiteY12" fmla="*/ 1831258 h 2785037"/>
                      <a:gd name="connsiteX13" fmla="*/ 38151 w 2823188"/>
                      <a:gd name="connsiteY13" fmla="*/ 1831258 h 2785037"/>
                      <a:gd name="connsiteX14" fmla="*/ 0 w 2823188"/>
                      <a:gd name="connsiteY14" fmla="*/ 1869409 h 2785037"/>
                      <a:gd name="connsiteX15" fmla="*/ 38151 w 2823188"/>
                      <a:gd name="connsiteY15" fmla="*/ 1907560 h 2785037"/>
                      <a:gd name="connsiteX16" fmla="*/ 1319497 w 2823188"/>
                      <a:gd name="connsiteY16" fmla="*/ 1907560 h 2785037"/>
                      <a:gd name="connsiteX17" fmla="*/ 640673 w 2823188"/>
                      <a:gd name="connsiteY17" fmla="*/ 2586384 h 2785037"/>
                      <a:gd name="connsiteX18" fmla="*/ 641612 w 2823188"/>
                      <a:gd name="connsiteY18" fmla="*/ 2640330 h 2785037"/>
                      <a:gd name="connsiteX19" fmla="*/ 694619 w 2823188"/>
                      <a:gd name="connsiteY19" fmla="*/ 2640330 h 2785037"/>
                      <a:gd name="connsiteX20" fmla="*/ 1373443 w 2823188"/>
                      <a:gd name="connsiteY20" fmla="*/ 1961506 h 2785037"/>
                      <a:gd name="connsiteX21" fmla="*/ 1373443 w 2823188"/>
                      <a:gd name="connsiteY21" fmla="*/ 2746886 h 2785037"/>
                      <a:gd name="connsiteX22" fmla="*/ 1411594 w 2823188"/>
                      <a:gd name="connsiteY22" fmla="*/ 2785038 h 2785037"/>
                      <a:gd name="connsiteX23" fmla="*/ 1449746 w 2823188"/>
                      <a:gd name="connsiteY23" fmla="*/ 2746886 h 2785037"/>
                      <a:gd name="connsiteX24" fmla="*/ 1449746 w 2823188"/>
                      <a:gd name="connsiteY24" fmla="*/ 1961506 h 2785037"/>
                      <a:gd name="connsiteX25" fmla="*/ 2128570 w 2823188"/>
                      <a:gd name="connsiteY25" fmla="*/ 2640330 h 2785037"/>
                      <a:gd name="connsiteX26" fmla="*/ 2182516 w 2823188"/>
                      <a:gd name="connsiteY26" fmla="*/ 2639392 h 2785037"/>
                      <a:gd name="connsiteX27" fmla="*/ 2182516 w 2823188"/>
                      <a:gd name="connsiteY27" fmla="*/ 2586384 h 2785037"/>
                      <a:gd name="connsiteX28" fmla="*/ 1503691 w 2823188"/>
                      <a:gd name="connsiteY28" fmla="*/ 1907560 h 2785037"/>
                      <a:gd name="connsiteX29" fmla="*/ 2785038 w 2823188"/>
                      <a:gd name="connsiteY29" fmla="*/ 1907560 h 2785037"/>
                      <a:gd name="connsiteX30" fmla="*/ 2823189 w 2823188"/>
                      <a:gd name="connsiteY30" fmla="*/ 1869409 h 2785037"/>
                      <a:gd name="connsiteX31" fmla="*/ 2785038 w 2823188"/>
                      <a:gd name="connsiteY31" fmla="*/ 1831258 h 2785037"/>
                      <a:gd name="connsiteX32" fmla="*/ 2632433 w 2823188"/>
                      <a:gd name="connsiteY32" fmla="*/ 1831258 h 2785037"/>
                      <a:gd name="connsiteX33" fmla="*/ 2632433 w 2823188"/>
                      <a:gd name="connsiteY33" fmla="*/ 267058 h 2785037"/>
                      <a:gd name="connsiteX34" fmla="*/ 2556130 w 2823188"/>
                      <a:gd name="connsiteY34" fmla="*/ 1831258 h 2785037"/>
                      <a:gd name="connsiteX35" fmla="*/ 267058 w 2823188"/>
                      <a:gd name="connsiteY35" fmla="*/ 1831258 h 2785037"/>
                      <a:gd name="connsiteX36" fmla="*/ 267058 w 2823188"/>
                      <a:gd name="connsiteY36" fmla="*/ 267058 h 2785037"/>
                      <a:gd name="connsiteX37" fmla="*/ 2556130 w 2823188"/>
                      <a:gd name="connsiteY37" fmla="*/ 267058 h 27850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</a:cxnLst>
                    <a:rect l="l" t="t" r="r" b="b"/>
                    <a:pathLst>
                      <a:path w="2823188" h="2785037">
                        <a:moveTo>
                          <a:pt x="2785038" y="267058"/>
                        </a:moveTo>
                        <a:cubicBezTo>
                          <a:pt x="2806108" y="267058"/>
                          <a:pt x="2823189" y="249978"/>
                          <a:pt x="2823189" y="228907"/>
                        </a:cubicBezTo>
                        <a:cubicBezTo>
                          <a:pt x="2823189" y="207836"/>
                          <a:pt x="2806108" y="190756"/>
                          <a:pt x="2785038" y="190756"/>
                        </a:cubicBezTo>
                        <a:lnTo>
                          <a:pt x="1449746" y="190756"/>
                        </a:lnTo>
                        <a:lnTo>
                          <a:pt x="1449746" y="38151"/>
                        </a:lnTo>
                        <a:cubicBezTo>
                          <a:pt x="1449746" y="17080"/>
                          <a:pt x="1432665" y="0"/>
                          <a:pt x="1411594" y="0"/>
                        </a:cubicBezTo>
                        <a:cubicBezTo>
                          <a:pt x="1390523" y="0"/>
                          <a:pt x="1373443" y="17080"/>
                          <a:pt x="1373443" y="38151"/>
                        </a:cubicBezTo>
                        <a:lnTo>
                          <a:pt x="1373443" y="190756"/>
                        </a:lnTo>
                        <a:lnTo>
                          <a:pt x="38151" y="190756"/>
                        </a:lnTo>
                        <a:cubicBezTo>
                          <a:pt x="17080" y="190756"/>
                          <a:pt x="0" y="207836"/>
                          <a:pt x="0" y="228907"/>
                        </a:cubicBezTo>
                        <a:cubicBezTo>
                          <a:pt x="0" y="249978"/>
                          <a:pt x="17080" y="267058"/>
                          <a:pt x="38151" y="267058"/>
                        </a:cubicBezTo>
                        <a:lnTo>
                          <a:pt x="190756" y="267058"/>
                        </a:lnTo>
                        <a:lnTo>
                          <a:pt x="190756" y="1831258"/>
                        </a:lnTo>
                        <a:lnTo>
                          <a:pt x="38151" y="1831258"/>
                        </a:lnTo>
                        <a:cubicBezTo>
                          <a:pt x="17080" y="1831258"/>
                          <a:pt x="0" y="1848338"/>
                          <a:pt x="0" y="1869409"/>
                        </a:cubicBezTo>
                        <a:cubicBezTo>
                          <a:pt x="0" y="1890480"/>
                          <a:pt x="17080" y="1907560"/>
                          <a:pt x="38151" y="1907560"/>
                        </a:cubicBezTo>
                        <a:lnTo>
                          <a:pt x="1319497" y="1907560"/>
                        </a:lnTo>
                        <a:lnTo>
                          <a:pt x="640673" y="2586384"/>
                        </a:lnTo>
                        <a:cubicBezTo>
                          <a:pt x="626034" y="2601542"/>
                          <a:pt x="626454" y="2625692"/>
                          <a:pt x="641612" y="2640330"/>
                        </a:cubicBezTo>
                        <a:cubicBezTo>
                          <a:pt x="656395" y="2654610"/>
                          <a:pt x="679835" y="2654610"/>
                          <a:pt x="694619" y="2640330"/>
                        </a:cubicBezTo>
                        <a:lnTo>
                          <a:pt x="1373443" y="1961506"/>
                        </a:lnTo>
                        <a:lnTo>
                          <a:pt x="1373443" y="2746886"/>
                        </a:lnTo>
                        <a:cubicBezTo>
                          <a:pt x="1373443" y="2767957"/>
                          <a:pt x="1390523" y="2785038"/>
                          <a:pt x="1411594" y="2785038"/>
                        </a:cubicBezTo>
                        <a:cubicBezTo>
                          <a:pt x="1432665" y="2785038"/>
                          <a:pt x="1449746" y="2767957"/>
                          <a:pt x="1449746" y="2746886"/>
                        </a:cubicBezTo>
                        <a:lnTo>
                          <a:pt x="1449746" y="1961506"/>
                        </a:lnTo>
                        <a:lnTo>
                          <a:pt x="2128570" y="2640330"/>
                        </a:lnTo>
                        <a:cubicBezTo>
                          <a:pt x="2143727" y="2654969"/>
                          <a:pt x="2167877" y="2654549"/>
                          <a:pt x="2182516" y="2639392"/>
                        </a:cubicBezTo>
                        <a:cubicBezTo>
                          <a:pt x="2196796" y="2624608"/>
                          <a:pt x="2196796" y="2601168"/>
                          <a:pt x="2182516" y="2586384"/>
                        </a:cubicBezTo>
                        <a:lnTo>
                          <a:pt x="1503691" y="1907560"/>
                        </a:lnTo>
                        <a:lnTo>
                          <a:pt x="2785038" y="1907560"/>
                        </a:lnTo>
                        <a:cubicBezTo>
                          <a:pt x="2806108" y="1907560"/>
                          <a:pt x="2823189" y="1890480"/>
                          <a:pt x="2823189" y="1869409"/>
                        </a:cubicBezTo>
                        <a:cubicBezTo>
                          <a:pt x="2823189" y="1848338"/>
                          <a:pt x="2806108" y="1831258"/>
                          <a:pt x="2785038" y="1831258"/>
                        </a:cubicBezTo>
                        <a:lnTo>
                          <a:pt x="2632433" y="1831258"/>
                        </a:lnTo>
                        <a:lnTo>
                          <a:pt x="2632433" y="267058"/>
                        </a:lnTo>
                        <a:close/>
                        <a:moveTo>
                          <a:pt x="2556130" y="1831258"/>
                        </a:moveTo>
                        <a:lnTo>
                          <a:pt x="267058" y="1831258"/>
                        </a:lnTo>
                        <a:lnTo>
                          <a:pt x="267058" y="267058"/>
                        </a:lnTo>
                        <a:lnTo>
                          <a:pt x="2556130" y="267058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60000E3-0F76-033C-6964-C23A5DC62BDC}"/>
              </a:ext>
            </a:extLst>
          </p:cNvPr>
          <p:cNvSpPr/>
          <p:nvPr/>
        </p:nvSpPr>
        <p:spPr>
          <a:xfrm>
            <a:off x="5094468" y="4633567"/>
            <a:ext cx="505560" cy="375638"/>
          </a:xfrm>
          <a:custGeom>
            <a:avLst/>
            <a:gdLst>
              <a:gd name="connsiteX0" fmla="*/ 488250 w 505560"/>
              <a:gd name="connsiteY0" fmla="*/ 256954 h 375638"/>
              <a:gd name="connsiteX1" fmla="*/ 488250 w 505560"/>
              <a:gd name="connsiteY1" fmla="*/ 341686 h 375638"/>
              <a:gd name="connsiteX2" fmla="*/ 488163 w 505560"/>
              <a:gd name="connsiteY2" fmla="*/ 341784 h 375638"/>
              <a:gd name="connsiteX3" fmla="*/ 488103 w 505560"/>
              <a:gd name="connsiteY3" fmla="*/ 341755 h 375638"/>
              <a:gd name="connsiteX4" fmla="*/ 332133 w 505560"/>
              <a:gd name="connsiteY4" fmla="*/ 163468 h 375638"/>
              <a:gd name="connsiteX5" fmla="*/ 286149 w 505560"/>
              <a:gd name="connsiteY5" fmla="*/ 209835 h 375638"/>
              <a:gd name="connsiteX6" fmla="*/ 245851 w 505560"/>
              <a:gd name="connsiteY6" fmla="*/ 163755 h 375638"/>
              <a:gd name="connsiteX7" fmla="*/ 181528 w 505560"/>
              <a:gd name="connsiteY7" fmla="*/ 92279 h 375638"/>
              <a:gd name="connsiteX8" fmla="*/ 135657 w 505560"/>
              <a:gd name="connsiteY8" fmla="*/ 141021 h 375638"/>
              <a:gd name="connsiteX9" fmla="*/ 12237 w 505560"/>
              <a:gd name="connsiteY9" fmla="*/ 0 h 375638"/>
              <a:gd name="connsiteX10" fmla="*/ 0 w 505560"/>
              <a:gd name="connsiteY10" fmla="*/ 13988 h 375638"/>
              <a:gd name="connsiteX11" fmla="*/ 135172 w 505560"/>
              <a:gd name="connsiteY11" fmla="*/ 168503 h 375638"/>
              <a:gd name="connsiteX12" fmla="*/ 181234 w 505560"/>
              <a:gd name="connsiteY12" fmla="*/ 119573 h 375638"/>
              <a:gd name="connsiteX13" fmla="*/ 233683 w 505560"/>
              <a:gd name="connsiteY13" fmla="*/ 177812 h 375638"/>
              <a:gd name="connsiteX14" fmla="*/ 285413 w 505560"/>
              <a:gd name="connsiteY14" fmla="*/ 236941 h 375638"/>
              <a:gd name="connsiteX15" fmla="*/ 331388 w 505560"/>
              <a:gd name="connsiteY15" fmla="*/ 190564 h 375638"/>
              <a:gd name="connsiteX16" fmla="*/ 475839 w 505560"/>
              <a:gd name="connsiteY16" fmla="*/ 355684 h 375638"/>
              <a:gd name="connsiteX17" fmla="*/ 475838 w 505560"/>
              <a:gd name="connsiteY17" fmla="*/ 355824 h 375638"/>
              <a:gd name="connsiteX18" fmla="*/ 475779 w 505560"/>
              <a:gd name="connsiteY18" fmla="*/ 355852 h 375638"/>
              <a:gd name="connsiteX19" fmla="*/ 401935 w 505560"/>
              <a:gd name="connsiteY19" fmla="*/ 355852 h 375638"/>
              <a:gd name="connsiteX20" fmla="*/ 401935 w 505560"/>
              <a:gd name="connsiteY20" fmla="*/ 375638 h 375638"/>
              <a:gd name="connsiteX21" fmla="*/ 505560 w 505560"/>
              <a:gd name="connsiteY21" fmla="*/ 375638 h 375638"/>
              <a:gd name="connsiteX22" fmla="*/ 505560 w 505560"/>
              <a:gd name="connsiteY22" fmla="*/ 256954 h 375638"/>
              <a:gd name="connsiteX23" fmla="*/ 488250 w 505560"/>
              <a:gd name="connsiteY23" fmla="*/ 256954 h 37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05560" h="375638" extrusionOk="0">
                <a:moveTo>
                  <a:pt x="488250" y="256954"/>
                </a:moveTo>
                <a:cubicBezTo>
                  <a:pt x="481055" y="278998"/>
                  <a:pt x="480862" y="321814"/>
                  <a:pt x="488250" y="341686"/>
                </a:cubicBezTo>
                <a:cubicBezTo>
                  <a:pt x="488251" y="341739"/>
                  <a:pt x="488216" y="341782"/>
                  <a:pt x="488163" y="341784"/>
                </a:cubicBezTo>
                <a:cubicBezTo>
                  <a:pt x="488141" y="341784"/>
                  <a:pt x="488119" y="341774"/>
                  <a:pt x="488103" y="341755"/>
                </a:cubicBezTo>
                <a:cubicBezTo>
                  <a:pt x="449329" y="322314"/>
                  <a:pt x="344853" y="197349"/>
                  <a:pt x="332133" y="163468"/>
                </a:cubicBezTo>
                <a:cubicBezTo>
                  <a:pt x="324120" y="175091"/>
                  <a:pt x="294930" y="203887"/>
                  <a:pt x="286149" y="209835"/>
                </a:cubicBezTo>
                <a:cubicBezTo>
                  <a:pt x="274167" y="195716"/>
                  <a:pt x="265473" y="185492"/>
                  <a:pt x="245851" y="163755"/>
                </a:cubicBezTo>
                <a:cubicBezTo>
                  <a:pt x="224942" y="127585"/>
                  <a:pt x="213909" y="122681"/>
                  <a:pt x="181528" y="92279"/>
                </a:cubicBezTo>
                <a:cubicBezTo>
                  <a:pt x="179423" y="103109"/>
                  <a:pt x="147388" y="131836"/>
                  <a:pt x="135657" y="141021"/>
                </a:cubicBezTo>
                <a:cubicBezTo>
                  <a:pt x="96395" y="93928"/>
                  <a:pt x="43011" y="60527"/>
                  <a:pt x="12237" y="0"/>
                </a:cubicBezTo>
                <a:cubicBezTo>
                  <a:pt x="7218" y="3640"/>
                  <a:pt x="4971" y="9821"/>
                  <a:pt x="0" y="13988"/>
                </a:cubicBezTo>
                <a:cubicBezTo>
                  <a:pt x="40673" y="32625"/>
                  <a:pt x="96729" y="146778"/>
                  <a:pt x="135172" y="168503"/>
                </a:cubicBezTo>
                <a:cubicBezTo>
                  <a:pt x="141510" y="155658"/>
                  <a:pt x="175707" y="130124"/>
                  <a:pt x="181234" y="119573"/>
                </a:cubicBezTo>
                <a:cubicBezTo>
                  <a:pt x="200165" y="135067"/>
                  <a:pt x="224629" y="175067"/>
                  <a:pt x="233683" y="177812"/>
                </a:cubicBezTo>
                <a:cubicBezTo>
                  <a:pt x="248213" y="195828"/>
                  <a:pt x="275125" y="228987"/>
                  <a:pt x="285413" y="236941"/>
                </a:cubicBezTo>
                <a:cubicBezTo>
                  <a:pt x="291737" y="223124"/>
                  <a:pt x="317697" y="204758"/>
                  <a:pt x="331388" y="190564"/>
                </a:cubicBezTo>
                <a:cubicBezTo>
                  <a:pt x="385670" y="240954"/>
                  <a:pt x="441298" y="291293"/>
                  <a:pt x="475839" y="355684"/>
                </a:cubicBezTo>
                <a:cubicBezTo>
                  <a:pt x="475877" y="355729"/>
                  <a:pt x="475869" y="355777"/>
                  <a:pt x="475838" y="355824"/>
                </a:cubicBezTo>
                <a:cubicBezTo>
                  <a:pt x="475818" y="355843"/>
                  <a:pt x="475801" y="355849"/>
                  <a:pt x="475779" y="355852"/>
                </a:cubicBezTo>
                <a:cubicBezTo>
                  <a:pt x="453508" y="359333"/>
                  <a:pt x="424305" y="357005"/>
                  <a:pt x="401935" y="355852"/>
                </a:cubicBezTo>
                <a:cubicBezTo>
                  <a:pt x="402326" y="361680"/>
                  <a:pt x="401846" y="370259"/>
                  <a:pt x="401935" y="375638"/>
                </a:cubicBezTo>
                <a:cubicBezTo>
                  <a:pt x="434132" y="373256"/>
                  <a:pt x="493670" y="374375"/>
                  <a:pt x="505560" y="375638"/>
                </a:cubicBezTo>
                <a:cubicBezTo>
                  <a:pt x="513919" y="359340"/>
                  <a:pt x="501113" y="299106"/>
                  <a:pt x="505560" y="256954"/>
                </a:cubicBezTo>
                <a:cubicBezTo>
                  <a:pt x="498631" y="258485"/>
                  <a:pt x="491816" y="255775"/>
                  <a:pt x="488250" y="256954"/>
                </a:cubicBezTo>
                <a:close/>
              </a:path>
            </a:pathLst>
          </a:custGeom>
          <a:noFill/>
          <a:ln w="412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3619261640">
                  <a:custGeom>
                    <a:avLst/>
                    <a:gdLst>
                      <a:gd name="connsiteX0" fmla="*/ 769848 w 797140"/>
                      <a:gd name="connsiteY0" fmla="*/ 354458 h 518176"/>
                      <a:gd name="connsiteX1" fmla="*/ 769848 w 797140"/>
                      <a:gd name="connsiteY1" fmla="*/ 471341 h 518176"/>
                      <a:gd name="connsiteX2" fmla="*/ 769710 w 797140"/>
                      <a:gd name="connsiteY2" fmla="*/ 471476 h 518176"/>
                      <a:gd name="connsiteX3" fmla="*/ 769616 w 797140"/>
                      <a:gd name="connsiteY3" fmla="*/ 471437 h 518176"/>
                      <a:gd name="connsiteX4" fmla="*/ 523690 w 797140"/>
                      <a:gd name="connsiteY4" fmla="*/ 225497 h 518176"/>
                      <a:gd name="connsiteX5" fmla="*/ 451185 w 797140"/>
                      <a:gd name="connsiteY5" fmla="*/ 289459 h 518176"/>
                      <a:gd name="connsiteX6" fmla="*/ 387646 w 797140"/>
                      <a:gd name="connsiteY6" fmla="*/ 225893 h 518176"/>
                      <a:gd name="connsiteX7" fmla="*/ 286225 w 797140"/>
                      <a:gd name="connsiteY7" fmla="*/ 127296 h 518176"/>
                      <a:gd name="connsiteX8" fmla="*/ 213897 w 797140"/>
                      <a:gd name="connsiteY8" fmla="*/ 194533 h 518176"/>
                      <a:gd name="connsiteX9" fmla="*/ 19296 w 797140"/>
                      <a:gd name="connsiteY9" fmla="*/ 0 h 518176"/>
                      <a:gd name="connsiteX10" fmla="*/ 0 w 797140"/>
                      <a:gd name="connsiteY10" fmla="*/ 19296 h 518176"/>
                      <a:gd name="connsiteX11" fmla="*/ 213133 w 797140"/>
                      <a:gd name="connsiteY11" fmla="*/ 232443 h 518176"/>
                      <a:gd name="connsiteX12" fmla="*/ 285761 w 797140"/>
                      <a:gd name="connsiteY12" fmla="*/ 164947 h 518176"/>
                      <a:gd name="connsiteX13" fmla="*/ 368459 w 797140"/>
                      <a:gd name="connsiteY13" fmla="*/ 245285 h 518176"/>
                      <a:gd name="connsiteX14" fmla="*/ 450025 w 797140"/>
                      <a:gd name="connsiteY14" fmla="*/ 326851 h 518176"/>
                      <a:gd name="connsiteX15" fmla="*/ 522516 w 797140"/>
                      <a:gd name="connsiteY15" fmla="*/ 262875 h 518176"/>
                      <a:gd name="connsiteX16" fmla="*/ 750278 w 797140"/>
                      <a:gd name="connsiteY16" fmla="*/ 490651 h 518176"/>
                      <a:gd name="connsiteX17" fmla="*/ 750277 w 797140"/>
                      <a:gd name="connsiteY17" fmla="*/ 490844 h 518176"/>
                      <a:gd name="connsiteX18" fmla="*/ 750183 w 797140"/>
                      <a:gd name="connsiteY18" fmla="*/ 490883 h 518176"/>
                      <a:gd name="connsiteX19" fmla="*/ 633750 w 797140"/>
                      <a:gd name="connsiteY19" fmla="*/ 490883 h 518176"/>
                      <a:gd name="connsiteX20" fmla="*/ 633750 w 797140"/>
                      <a:gd name="connsiteY20" fmla="*/ 518176 h 518176"/>
                      <a:gd name="connsiteX21" fmla="*/ 797141 w 797140"/>
                      <a:gd name="connsiteY21" fmla="*/ 518176 h 518176"/>
                      <a:gd name="connsiteX22" fmla="*/ 797141 w 797140"/>
                      <a:gd name="connsiteY22" fmla="*/ 354458 h 5181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797140" h="518176">
                        <a:moveTo>
                          <a:pt x="769848" y="354458"/>
                        </a:moveTo>
                        <a:lnTo>
                          <a:pt x="769848" y="471341"/>
                        </a:lnTo>
                        <a:cubicBezTo>
                          <a:pt x="769846" y="471416"/>
                          <a:pt x="769785" y="471476"/>
                          <a:pt x="769710" y="471476"/>
                        </a:cubicBezTo>
                        <a:cubicBezTo>
                          <a:pt x="769674" y="471475"/>
                          <a:pt x="769640" y="471461"/>
                          <a:pt x="769616" y="471437"/>
                        </a:cubicBezTo>
                        <a:lnTo>
                          <a:pt x="523690" y="225497"/>
                        </a:lnTo>
                        <a:lnTo>
                          <a:pt x="451185" y="289459"/>
                        </a:lnTo>
                        <a:lnTo>
                          <a:pt x="387646" y="225893"/>
                        </a:lnTo>
                        <a:lnTo>
                          <a:pt x="286225" y="127296"/>
                        </a:lnTo>
                        <a:lnTo>
                          <a:pt x="213897" y="194533"/>
                        </a:lnTo>
                        <a:lnTo>
                          <a:pt x="19296" y="0"/>
                        </a:lnTo>
                        <a:lnTo>
                          <a:pt x="0" y="19296"/>
                        </a:lnTo>
                        <a:lnTo>
                          <a:pt x="213133" y="232443"/>
                        </a:lnTo>
                        <a:lnTo>
                          <a:pt x="285761" y="164947"/>
                        </a:lnTo>
                        <a:lnTo>
                          <a:pt x="368459" y="245285"/>
                        </a:lnTo>
                        <a:lnTo>
                          <a:pt x="450025" y="326851"/>
                        </a:lnTo>
                        <a:lnTo>
                          <a:pt x="522516" y="262875"/>
                        </a:lnTo>
                        <a:lnTo>
                          <a:pt x="750278" y="490651"/>
                        </a:lnTo>
                        <a:cubicBezTo>
                          <a:pt x="750332" y="490704"/>
                          <a:pt x="750330" y="490792"/>
                          <a:pt x="750277" y="490844"/>
                        </a:cubicBezTo>
                        <a:cubicBezTo>
                          <a:pt x="750251" y="490868"/>
                          <a:pt x="750218" y="490883"/>
                          <a:pt x="750183" y="490883"/>
                        </a:cubicBezTo>
                        <a:lnTo>
                          <a:pt x="633750" y="490883"/>
                        </a:lnTo>
                        <a:lnTo>
                          <a:pt x="633750" y="518176"/>
                        </a:lnTo>
                        <a:lnTo>
                          <a:pt x="797141" y="518176"/>
                        </a:lnTo>
                        <a:lnTo>
                          <a:pt x="797141" y="354458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B3C9BCD-159A-BBF5-2F2C-9D9FBE57A84A}"/>
              </a:ext>
            </a:extLst>
          </p:cNvPr>
          <p:cNvSpPr/>
          <p:nvPr/>
        </p:nvSpPr>
        <p:spPr>
          <a:xfrm>
            <a:off x="4930514" y="4506131"/>
            <a:ext cx="588284" cy="672708"/>
          </a:xfrm>
          <a:custGeom>
            <a:avLst/>
            <a:gdLst>
              <a:gd name="connsiteX0" fmla="*/ 588284 w 588284"/>
              <a:gd name="connsiteY0" fmla="*/ 672708 h 672708"/>
              <a:gd name="connsiteX1" fmla="*/ 0 w 588284"/>
              <a:gd name="connsiteY1" fmla="*/ 672708 h 672708"/>
              <a:gd name="connsiteX2" fmla="*/ 0 w 588284"/>
              <a:gd name="connsiteY2" fmla="*/ 0 h 672708"/>
              <a:gd name="connsiteX3" fmla="*/ 17309 w 588284"/>
              <a:gd name="connsiteY3" fmla="*/ 0 h 672708"/>
              <a:gd name="connsiteX4" fmla="*/ 17309 w 588284"/>
              <a:gd name="connsiteY4" fmla="*/ 652922 h 672708"/>
              <a:gd name="connsiteX5" fmla="*/ 588284 w 588284"/>
              <a:gd name="connsiteY5" fmla="*/ 652922 h 672708"/>
              <a:gd name="connsiteX6" fmla="*/ 588284 w 588284"/>
              <a:gd name="connsiteY6" fmla="*/ 672708 h 672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284" h="672708" extrusionOk="0">
                <a:moveTo>
                  <a:pt x="588284" y="672708"/>
                </a:moveTo>
                <a:cubicBezTo>
                  <a:pt x="432298" y="650355"/>
                  <a:pt x="237869" y="641059"/>
                  <a:pt x="0" y="672708"/>
                </a:cubicBezTo>
                <a:cubicBezTo>
                  <a:pt x="-1415" y="486005"/>
                  <a:pt x="-40571" y="133762"/>
                  <a:pt x="0" y="0"/>
                </a:cubicBezTo>
                <a:cubicBezTo>
                  <a:pt x="6424" y="636"/>
                  <a:pt x="14284" y="728"/>
                  <a:pt x="17309" y="0"/>
                </a:cubicBezTo>
                <a:cubicBezTo>
                  <a:pt x="46175" y="264395"/>
                  <a:pt x="36593" y="405634"/>
                  <a:pt x="17309" y="652922"/>
                </a:cubicBezTo>
                <a:cubicBezTo>
                  <a:pt x="223869" y="638008"/>
                  <a:pt x="358496" y="654321"/>
                  <a:pt x="588284" y="652922"/>
                </a:cubicBezTo>
                <a:cubicBezTo>
                  <a:pt x="588492" y="657690"/>
                  <a:pt x="589509" y="669376"/>
                  <a:pt x="588284" y="672708"/>
                </a:cubicBezTo>
                <a:close/>
              </a:path>
            </a:pathLst>
          </a:custGeom>
          <a:noFill/>
          <a:ln w="412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2805927001">
                  <a:custGeom>
                    <a:avLst/>
                    <a:gdLst>
                      <a:gd name="connsiteX0" fmla="*/ 927575 w 927575"/>
                      <a:gd name="connsiteY0" fmla="*/ 927971 h 927971"/>
                      <a:gd name="connsiteX1" fmla="*/ 0 w 927575"/>
                      <a:gd name="connsiteY1" fmla="*/ 927971 h 927971"/>
                      <a:gd name="connsiteX2" fmla="*/ 0 w 927575"/>
                      <a:gd name="connsiteY2" fmla="*/ 0 h 927971"/>
                      <a:gd name="connsiteX3" fmla="*/ 27293 w 927575"/>
                      <a:gd name="connsiteY3" fmla="*/ 0 h 927971"/>
                      <a:gd name="connsiteX4" fmla="*/ 27293 w 927575"/>
                      <a:gd name="connsiteY4" fmla="*/ 900678 h 927971"/>
                      <a:gd name="connsiteX5" fmla="*/ 927575 w 927575"/>
                      <a:gd name="connsiteY5" fmla="*/ 900678 h 927971"/>
                      <a:gd name="connsiteX6" fmla="*/ 927575 w 927575"/>
                      <a:gd name="connsiteY6" fmla="*/ 927971 h 927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27575" h="927971">
                        <a:moveTo>
                          <a:pt x="927575" y="927971"/>
                        </a:moveTo>
                        <a:lnTo>
                          <a:pt x="0" y="927971"/>
                        </a:lnTo>
                        <a:lnTo>
                          <a:pt x="0" y="0"/>
                        </a:lnTo>
                        <a:lnTo>
                          <a:pt x="27293" y="0"/>
                        </a:lnTo>
                        <a:lnTo>
                          <a:pt x="27293" y="900678"/>
                        </a:lnTo>
                        <a:lnTo>
                          <a:pt x="927575" y="900678"/>
                        </a:lnTo>
                        <a:lnTo>
                          <a:pt x="927575" y="927971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sp>
        <p:nvSpPr>
          <p:cNvPr id="41" name="Graphic 39" descr="Dollar outline">
            <a:extLst>
              <a:ext uri="{FF2B5EF4-FFF2-40B4-BE49-F238E27FC236}">
                <a16:creationId xmlns:a16="http://schemas.microsoft.com/office/drawing/2014/main" id="{537D93F4-4E68-A1AD-EE8B-C07F194FBBD4}"/>
              </a:ext>
            </a:extLst>
          </p:cNvPr>
          <p:cNvSpPr/>
          <p:nvPr/>
        </p:nvSpPr>
        <p:spPr>
          <a:xfrm rot="21117388">
            <a:off x="5759445" y="4428264"/>
            <a:ext cx="217219" cy="593800"/>
          </a:xfrm>
          <a:custGeom>
            <a:avLst/>
            <a:gdLst>
              <a:gd name="connsiteX0" fmla="*/ 211257 w 217219"/>
              <a:gd name="connsiteY0" fmla="*/ 356651 h 593800"/>
              <a:gd name="connsiteX1" fmla="*/ 195224 w 217219"/>
              <a:gd name="connsiteY1" fmla="*/ 329439 h 593800"/>
              <a:gd name="connsiteX2" fmla="*/ 172178 w 217219"/>
              <a:gd name="connsiteY2" fmla="*/ 310361 h 593800"/>
              <a:gd name="connsiteX3" fmla="*/ 145054 w 217219"/>
              <a:gd name="connsiteY3" fmla="*/ 296641 h 593800"/>
              <a:gd name="connsiteX4" fmla="*/ 116058 w 217219"/>
              <a:gd name="connsiteY4" fmla="*/ 285593 h 593800"/>
              <a:gd name="connsiteX5" fmla="*/ 113798 w 217219"/>
              <a:gd name="connsiteY5" fmla="*/ 284765 h 593800"/>
              <a:gd name="connsiteX6" fmla="*/ 113798 w 217219"/>
              <a:gd name="connsiteY6" fmla="*/ 89943 h 593800"/>
              <a:gd name="connsiteX7" fmla="*/ 117767 w 217219"/>
              <a:gd name="connsiteY7" fmla="*/ 89763 h 593800"/>
              <a:gd name="connsiteX8" fmla="*/ 163310 w 217219"/>
              <a:gd name="connsiteY8" fmla="*/ 99223 h 593800"/>
              <a:gd name="connsiteX9" fmla="*/ 200419 w 217219"/>
              <a:gd name="connsiteY9" fmla="*/ 129466 h 593800"/>
              <a:gd name="connsiteX10" fmla="*/ 209137 w 217219"/>
              <a:gd name="connsiteY10" fmla="*/ 119910 h 593800"/>
              <a:gd name="connsiteX11" fmla="*/ 167992 w 217219"/>
              <a:gd name="connsiteY11" fmla="*/ 86490 h 593800"/>
              <a:gd name="connsiteX12" fmla="*/ 117767 w 217219"/>
              <a:gd name="connsiteY12" fmla="*/ 75953 h 593800"/>
              <a:gd name="connsiteX13" fmla="*/ 113798 w 217219"/>
              <a:gd name="connsiteY13" fmla="*/ 76133 h 593800"/>
              <a:gd name="connsiteX14" fmla="*/ 113798 w 217219"/>
              <a:gd name="connsiteY14" fmla="*/ 0 h 593800"/>
              <a:gd name="connsiteX15" fmla="*/ 101717 w 217219"/>
              <a:gd name="connsiteY15" fmla="*/ 0 h 593800"/>
              <a:gd name="connsiteX16" fmla="*/ 101717 w 217219"/>
              <a:gd name="connsiteY16" fmla="*/ 77065 h 593800"/>
              <a:gd name="connsiteX17" fmla="*/ 72720 w 217219"/>
              <a:gd name="connsiteY17" fmla="*/ 84923 h 593800"/>
              <a:gd name="connsiteX18" fmla="*/ 39284 w 217219"/>
              <a:gd name="connsiteY18" fmla="*/ 109145 h 593800"/>
              <a:gd name="connsiteX19" fmla="*/ 18557 w 217219"/>
              <a:gd name="connsiteY19" fmla="*/ 144360 h 593800"/>
              <a:gd name="connsiteX20" fmla="*/ 11483 w 217219"/>
              <a:gd name="connsiteY20" fmla="*/ 185914 h 593800"/>
              <a:gd name="connsiteX21" fmla="*/ 17361 w 217219"/>
              <a:gd name="connsiteY21" fmla="*/ 224740 h 593800"/>
              <a:gd name="connsiteX22" fmla="*/ 33303 w 217219"/>
              <a:gd name="connsiteY22" fmla="*/ 253333 h 593800"/>
              <a:gd name="connsiteX23" fmla="*/ 56349 w 217219"/>
              <a:gd name="connsiteY23" fmla="*/ 273399 h 593800"/>
              <a:gd name="connsiteX24" fmla="*/ 83534 w 217219"/>
              <a:gd name="connsiteY24" fmla="*/ 287602 h 593800"/>
              <a:gd name="connsiteX25" fmla="*/ 101710 w 217219"/>
              <a:gd name="connsiteY25" fmla="*/ 294859 h 593800"/>
              <a:gd name="connsiteX26" fmla="*/ 101710 w 217219"/>
              <a:gd name="connsiteY26" fmla="*/ 504022 h 593800"/>
              <a:gd name="connsiteX27" fmla="*/ 73167 w 217219"/>
              <a:gd name="connsiteY27" fmla="*/ 500466 h 593800"/>
              <a:gd name="connsiteX28" fmla="*/ 50121 w 217219"/>
              <a:gd name="connsiteY28" fmla="*/ 491269 h 593800"/>
              <a:gd name="connsiteX29" fmla="*/ 33164 w 217219"/>
              <a:gd name="connsiteY29" fmla="*/ 479448 h 593800"/>
              <a:gd name="connsiteX30" fmla="*/ 20926 w 217219"/>
              <a:gd name="connsiteY30" fmla="*/ 467385 h 593800"/>
              <a:gd name="connsiteX31" fmla="*/ 12794 w 217219"/>
              <a:gd name="connsiteY31" fmla="*/ 457953 h 593800"/>
              <a:gd name="connsiteX32" fmla="*/ 9224 w 217219"/>
              <a:gd name="connsiteY32" fmla="*/ 453609 h 593800"/>
              <a:gd name="connsiteX33" fmla="*/ 8747 w 217219"/>
              <a:gd name="connsiteY33" fmla="*/ 453043 h 593800"/>
              <a:gd name="connsiteX34" fmla="*/ 0 w 217219"/>
              <a:gd name="connsiteY34" fmla="*/ 462551 h 593800"/>
              <a:gd name="connsiteX35" fmla="*/ 495 w 217219"/>
              <a:gd name="connsiteY35" fmla="*/ 463145 h 593800"/>
              <a:gd name="connsiteX36" fmla="*/ 3902 w 217219"/>
              <a:gd name="connsiteY36" fmla="*/ 467288 h 593800"/>
              <a:gd name="connsiteX37" fmla="*/ 12486 w 217219"/>
              <a:gd name="connsiteY37" fmla="*/ 477252 h 593800"/>
              <a:gd name="connsiteX38" fmla="*/ 25704 w 217219"/>
              <a:gd name="connsiteY38" fmla="*/ 490323 h 593800"/>
              <a:gd name="connsiteX39" fmla="*/ 44836 w 217219"/>
              <a:gd name="connsiteY39" fmla="*/ 503698 h 593800"/>
              <a:gd name="connsiteX40" fmla="*/ 70322 w 217219"/>
              <a:gd name="connsiteY40" fmla="*/ 513896 h 593800"/>
              <a:gd name="connsiteX41" fmla="*/ 101735 w 217219"/>
              <a:gd name="connsiteY41" fmla="*/ 517846 h 593800"/>
              <a:gd name="connsiteX42" fmla="*/ 101735 w 217219"/>
              <a:gd name="connsiteY42" fmla="*/ 593800 h 593800"/>
              <a:gd name="connsiteX43" fmla="*/ 113817 w 217219"/>
              <a:gd name="connsiteY43" fmla="*/ 593800 h 593800"/>
              <a:gd name="connsiteX44" fmla="*/ 113817 w 217219"/>
              <a:gd name="connsiteY44" fmla="*/ 517349 h 593800"/>
              <a:gd name="connsiteX45" fmla="*/ 150980 w 217219"/>
              <a:gd name="connsiteY45" fmla="*/ 507951 h 593800"/>
              <a:gd name="connsiteX46" fmla="*/ 186918 w 217219"/>
              <a:gd name="connsiteY46" fmla="*/ 481133 h 593800"/>
              <a:gd name="connsiteX47" fmla="*/ 209487 w 217219"/>
              <a:gd name="connsiteY47" fmla="*/ 441637 h 593800"/>
              <a:gd name="connsiteX48" fmla="*/ 217201 w 217219"/>
              <a:gd name="connsiteY48" fmla="*/ 393931 h 593800"/>
              <a:gd name="connsiteX49" fmla="*/ 211257 w 217219"/>
              <a:gd name="connsiteY49" fmla="*/ 356651 h 593800"/>
              <a:gd name="connsiteX50" fmla="*/ 87804 w 217219"/>
              <a:gd name="connsiteY50" fmla="*/ 274683 h 593800"/>
              <a:gd name="connsiteX51" fmla="*/ 62191 w 217219"/>
              <a:gd name="connsiteY51" fmla="*/ 261295 h 593800"/>
              <a:gd name="connsiteX52" fmla="*/ 42026 w 217219"/>
              <a:gd name="connsiteY52" fmla="*/ 243763 h 593800"/>
              <a:gd name="connsiteX53" fmla="*/ 28537 w 217219"/>
              <a:gd name="connsiteY53" fmla="*/ 219596 h 593800"/>
              <a:gd name="connsiteX54" fmla="*/ 23547 w 217219"/>
              <a:gd name="connsiteY54" fmla="*/ 185962 h 593800"/>
              <a:gd name="connsiteX55" fmla="*/ 29727 w 217219"/>
              <a:gd name="connsiteY55" fmla="*/ 149608 h 593800"/>
              <a:gd name="connsiteX56" fmla="*/ 47723 w 217219"/>
              <a:gd name="connsiteY56" fmla="*/ 119047 h 593800"/>
              <a:gd name="connsiteX57" fmla="*/ 77166 w 217219"/>
              <a:gd name="connsiteY57" fmla="*/ 97787 h 593800"/>
              <a:gd name="connsiteX58" fmla="*/ 101717 w 217219"/>
              <a:gd name="connsiteY58" fmla="*/ 90999 h 593800"/>
              <a:gd name="connsiteX59" fmla="*/ 101717 w 217219"/>
              <a:gd name="connsiteY59" fmla="*/ 280366 h 593800"/>
              <a:gd name="connsiteX60" fmla="*/ 87804 w 217219"/>
              <a:gd name="connsiteY60" fmla="*/ 274683 h 593800"/>
              <a:gd name="connsiteX61" fmla="*/ 198226 w 217219"/>
              <a:gd name="connsiteY61" fmla="*/ 436582 h 593800"/>
              <a:gd name="connsiteX62" fmla="*/ 178376 w 217219"/>
              <a:gd name="connsiteY62" fmla="*/ 471369 h 593800"/>
              <a:gd name="connsiteX63" fmla="*/ 146359 w 217219"/>
              <a:gd name="connsiteY63" fmla="*/ 495177 h 593800"/>
              <a:gd name="connsiteX64" fmla="*/ 113780 w 217219"/>
              <a:gd name="connsiteY64" fmla="*/ 503546 h 593800"/>
              <a:gd name="connsiteX65" fmla="*/ 113780 w 217219"/>
              <a:gd name="connsiteY65" fmla="*/ 299258 h 593800"/>
              <a:gd name="connsiteX66" fmla="*/ 140868 w 217219"/>
              <a:gd name="connsiteY66" fmla="*/ 309615 h 593800"/>
              <a:gd name="connsiteX67" fmla="*/ 166530 w 217219"/>
              <a:gd name="connsiteY67" fmla="*/ 322589 h 593800"/>
              <a:gd name="connsiteX68" fmla="*/ 186725 w 217219"/>
              <a:gd name="connsiteY68" fmla="*/ 339285 h 593800"/>
              <a:gd name="connsiteX69" fmla="*/ 200129 w 217219"/>
              <a:gd name="connsiteY69" fmla="*/ 362071 h 593800"/>
              <a:gd name="connsiteX70" fmla="*/ 205083 w 217219"/>
              <a:gd name="connsiteY70" fmla="*/ 393931 h 593800"/>
              <a:gd name="connsiteX71" fmla="*/ 198226 w 217219"/>
              <a:gd name="connsiteY71" fmla="*/ 436582 h 5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217219" h="593800" extrusionOk="0">
                <a:moveTo>
                  <a:pt x="211257" y="356651"/>
                </a:moveTo>
                <a:cubicBezTo>
                  <a:pt x="208109" y="347082"/>
                  <a:pt x="201970" y="337511"/>
                  <a:pt x="195224" y="329439"/>
                </a:cubicBezTo>
                <a:cubicBezTo>
                  <a:pt x="190074" y="323957"/>
                  <a:pt x="179116" y="316638"/>
                  <a:pt x="172178" y="310361"/>
                </a:cubicBezTo>
                <a:cubicBezTo>
                  <a:pt x="161622" y="304059"/>
                  <a:pt x="156162" y="299827"/>
                  <a:pt x="145054" y="296641"/>
                </a:cubicBezTo>
                <a:cubicBezTo>
                  <a:pt x="137291" y="293983"/>
                  <a:pt x="125562" y="287829"/>
                  <a:pt x="116058" y="285593"/>
                </a:cubicBezTo>
                <a:cubicBezTo>
                  <a:pt x="115066" y="285340"/>
                  <a:pt x="114338" y="285137"/>
                  <a:pt x="113798" y="284765"/>
                </a:cubicBezTo>
                <a:cubicBezTo>
                  <a:pt x="110634" y="219819"/>
                  <a:pt x="127772" y="166790"/>
                  <a:pt x="113798" y="89943"/>
                </a:cubicBezTo>
                <a:cubicBezTo>
                  <a:pt x="115106" y="89917"/>
                  <a:pt x="116520" y="89636"/>
                  <a:pt x="117767" y="89763"/>
                </a:cubicBezTo>
                <a:cubicBezTo>
                  <a:pt x="129923" y="91108"/>
                  <a:pt x="147946" y="94915"/>
                  <a:pt x="163310" y="99223"/>
                </a:cubicBezTo>
                <a:cubicBezTo>
                  <a:pt x="180110" y="102363"/>
                  <a:pt x="189532" y="115595"/>
                  <a:pt x="200419" y="129466"/>
                </a:cubicBezTo>
                <a:cubicBezTo>
                  <a:pt x="202602" y="126125"/>
                  <a:pt x="208193" y="122935"/>
                  <a:pt x="209137" y="119910"/>
                </a:cubicBezTo>
                <a:cubicBezTo>
                  <a:pt x="197369" y="106385"/>
                  <a:pt x="187690" y="95713"/>
                  <a:pt x="167992" y="86490"/>
                </a:cubicBezTo>
                <a:cubicBezTo>
                  <a:pt x="150040" y="79518"/>
                  <a:pt x="135930" y="75131"/>
                  <a:pt x="117767" y="75953"/>
                </a:cubicBezTo>
                <a:cubicBezTo>
                  <a:pt x="116478" y="75984"/>
                  <a:pt x="115394" y="75829"/>
                  <a:pt x="113798" y="76133"/>
                </a:cubicBezTo>
                <a:cubicBezTo>
                  <a:pt x="105512" y="58207"/>
                  <a:pt x="122205" y="22954"/>
                  <a:pt x="113798" y="0"/>
                </a:cubicBezTo>
                <a:cubicBezTo>
                  <a:pt x="109142" y="641"/>
                  <a:pt x="104292" y="-1054"/>
                  <a:pt x="101717" y="0"/>
                </a:cubicBezTo>
                <a:cubicBezTo>
                  <a:pt x="104703" y="17474"/>
                  <a:pt x="95917" y="42839"/>
                  <a:pt x="101717" y="77065"/>
                </a:cubicBezTo>
                <a:cubicBezTo>
                  <a:pt x="94329" y="76831"/>
                  <a:pt x="83774" y="79087"/>
                  <a:pt x="72720" y="84923"/>
                </a:cubicBezTo>
                <a:cubicBezTo>
                  <a:pt x="62728" y="90800"/>
                  <a:pt x="48542" y="98523"/>
                  <a:pt x="39284" y="109145"/>
                </a:cubicBezTo>
                <a:cubicBezTo>
                  <a:pt x="31306" y="117517"/>
                  <a:pt x="23365" y="130143"/>
                  <a:pt x="18557" y="144360"/>
                </a:cubicBezTo>
                <a:cubicBezTo>
                  <a:pt x="14702" y="156943"/>
                  <a:pt x="11529" y="168807"/>
                  <a:pt x="11483" y="185914"/>
                </a:cubicBezTo>
                <a:cubicBezTo>
                  <a:pt x="10503" y="199907"/>
                  <a:pt x="15175" y="210795"/>
                  <a:pt x="17361" y="224740"/>
                </a:cubicBezTo>
                <a:cubicBezTo>
                  <a:pt x="21719" y="236856"/>
                  <a:pt x="25460" y="244801"/>
                  <a:pt x="33303" y="253333"/>
                </a:cubicBezTo>
                <a:cubicBezTo>
                  <a:pt x="39795" y="258356"/>
                  <a:pt x="49344" y="269836"/>
                  <a:pt x="56349" y="273399"/>
                </a:cubicBezTo>
                <a:cubicBezTo>
                  <a:pt x="64908" y="278745"/>
                  <a:pt x="73971" y="283372"/>
                  <a:pt x="83534" y="287602"/>
                </a:cubicBezTo>
                <a:cubicBezTo>
                  <a:pt x="89124" y="290140"/>
                  <a:pt x="96775" y="292658"/>
                  <a:pt x="101710" y="294859"/>
                </a:cubicBezTo>
                <a:cubicBezTo>
                  <a:pt x="113594" y="385607"/>
                  <a:pt x="86422" y="438059"/>
                  <a:pt x="101710" y="504022"/>
                </a:cubicBezTo>
                <a:cubicBezTo>
                  <a:pt x="93501" y="503604"/>
                  <a:pt x="81689" y="502494"/>
                  <a:pt x="73167" y="500466"/>
                </a:cubicBezTo>
                <a:cubicBezTo>
                  <a:pt x="64014" y="500120"/>
                  <a:pt x="55743" y="494783"/>
                  <a:pt x="50121" y="491269"/>
                </a:cubicBezTo>
                <a:cubicBezTo>
                  <a:pt x="42344" y="487501"/>
                  <a:pt x="37520" y="483208"/>
                  <a:pt x="33164" y="479448"/>
                </a:cubicBezTo>
                <a:cubicBezTo>
                  <a:pt x="28695" y="475504"/>
                  <a:pt x="25030" y="471300"/>
                  <a:pt x="20926" y="467385"/>
                </a:cubicBezTo>
                <a:cubicBezTo>
                  <a:pt x="17519" y="463868"/>
                  <a:pt x="14720" y="460340"/>
                  <a:pt x="12794" y="457953"/>
                </a:cubicBezTo>
                <a:cubicBezTo>
                  <a:pt x="11126" y="456175"/>
                  <a:pt x="9989" y="454154"/>
                  <a:pt x="9224" y="453609"/>
                </a:cubicBezTo>
                <a:cubicBezTo>
                  <a:pt x="9025" y="453416"/>
                  <a:pt x="8940" y="453250"/>
                  <a:pt x="8747" y="453043"/>
                </a:cubicBezTo>
                <a:cubicBezTo>
                  <a:pt x="5254" y="457837"/>
                  <a:pt x="3730" y="457989"/>
                  <a:pt x="0" y="462551"/>
                </a:cubicBezTo>
                <a:cubicBezTo>
                  <a:pt x="188" y="462716"/>
                  <a:pt x="350" y="463006"/>
                  <a:pt x="495" y="463145"/>
                </a:cubicBezTo>
                <a:cubicBezTo>
                  <a:pt x="1030" y="463867"/>
                  <a:pt x="2152" y="464972"/>
                  <a:pt x="3902" y="467288"/>
                </a:cubicBezTo>
                <a:cubicBezTo>
                  <a:pt x="6294" y="471103"/>
                  <a:pt x="9058" y="473455"/>
                  <a:pt x="12486" y="477252"/>
                </a:cubicBezTo>
                <a:cubicBezTo>
                  <a:pt x="18197" y="481276"/>
                  <a:pt x="19843" y="485507"/>
                  <a:pt x="25704" y="490323"/>
                </a:cubicBezTo>
                <a:cubicBezTo>
                  <a:pt x="33333" y="494015"/>
                  <a:pt x="37981" y="500190"/>
                  <a:pt x="44836" y="503698"/>
                </a:cubicBezTo>
                <a:cubicBezTo>
                  <a:pt x="51988" y="510346"/>
                  <a:pt x="61633" y="511360"/>
                  <a:pt x="70322" y="513896"/>
                </a:cubicBezTo>
                <a:cubicBezTo>
                  <a:pt x="80572" y="515346"/>
                  <a:pt x="90132" y="517112"/>
                  <a:pt x="101735" y="517846"/>
                </a:cubicBezTo>
                <a:cubicBezTo>
                  <a:pt x="105960" y="554210"/>
                  <a:pt x="100039" y="572598"/>
                  <a:pt x="101735" y="593800"/>
                </a:cubicBezTo>
                <a:cubicBezTo>
                  <a:pt x="104866" y="592591"/>
                  <a:pt x="108336" y="594628"/>
                  <a:pt x="113817" y="593800"/>
                </a:cubicBezTo>
                <a:cubicBezTo>
                  <a:pt x="108888" y="571601"/>
                  <a:pt x="117131" y="552491"/>
                  <a:pt x="113817" y="517349"/>
                </a:cubicBezTo>
                <a:cubicBezTo>
                  <a:pt x="129784" y="517459"/>
                  <a:pt x="140655" y="514311"/>
                  <a:pt x="150980" y="507951"/>
                </a:cubicBezTo>
                <a:cubicBezTo>
                  <a:pt x="162883" y="498722"/>
                  <a:pt x="178385" y="493517"/>
                  <a:pt x="186918" y="481133"/>
                </a:cubicBezTo>
                <a:cubicBezTo>
                  <a:pt x="198408" y="469730"/>
                  <a:pt x="205892" y="457947"/>
                  <a:pt x="209487" y="441637"/>
                </a:cubicBezTo>
                <a:cubicBezTo>
                  <a:pt x="213676" y="429195"/>
                  <a:pt x="219953" y="409704"/>
                  <a:pt x="217201" y="393931"/>
                </a:cubicBezTo>
                <a:cubicBezTo>
                  <a:pt x="219364" y="378974"/>
                  <a:pt x="216378" y="367954"/>
                  <a:pt x="211257" y="356651"/>
                </a:cubicBezTo>
                <a:close/>
                <a:moveTo>
                  <a:pt x="87804" y="274683"/>
                </a:moveTo>
                <a:cubicBezTo>
                  <a:pt x="78434" y="272573"/>
                  <a:pt x="72776" y="265913"/>
                  <a:pt x="62191" y="261295"/>
                </a:cubicBezTo>
                <a:cubicBezTo>
                  <a:pt x="55297" y="256566"/>
                  <a:pt x="47815" y="250526"/>
                  <a:pt x="42026" y="243763"/>
                </a:cubicBezTo>
                <a:cubicBezTo>
                  <a:pt x="35522" y="235102"/>
                  <a:pt x="31142" y="227007"/>
                  <a:pt x="28537" y="219596"/>
                </a:cubicBezTo>
                <a:cubicBezTo>
                  <a:pt x="25717" y="208474"/>
                  <a:pt x="23793" y="197995"/>
                  <a:pt x="23547" y="185962"/>
                </a:cubicBezTo>
                <a:cubicBezTo>
                  <a:pt x="23205" y="171853"/>
                  <a:pt x="24984" y="161164"/>
                  <a:pt x="29727" y="149608"/>
                </a:cubicBezTo>
                <a:cubicBezTo>
                  <a:pt x="34124" y="136014"/>
                  <a:pt x="37990" y="124837"/>
                  <a:pt x="47723" y="119047"/>
                </a:cubicBezTo>
                <a:cubicBezTo>
                  <a:pt x="55875" y="107310"/>
                  <a:pt x="68243" y="100500"/>
                  <a:pt x="77166" y="97787"/>
                </a:cubicBezTo>
                <a:cubicBezTo>
                  <a:pt x="84869" y="92742"/>
                  <a:pt x="93550" y="91755"/>
                  <a:pt x="101717" y="90999"/>
                </a:cubicBezTo>
                <a:cubicBezTo>
                  <a:pt x="106902" y="140580"/>
                  <a:pt x="96184" y="228877"/>
                  <a:pt x="101717" y="280366"/>
                </a:cubicBezTo>
                <a:cubicBezTo>
                  <a:pt x="97224" y="278762"/>
                  <a:pt x="92165" y="276453"/>
                  <a:pt x="87804" y="274683"/>
                </a:cubicBezTo>
                <a:close/>
                <a:moveTo>
                  <a:pt x="198226" y="436582"/>
                </a:moveTo>
                <a:cubicBezTo>
                  <a:pt x="191750" y="448440"/>
                  <a:pt x="185725" y="461719"/>
                  <a:pt x="178376" y="471369"/>
                </a:cubicBezTo>
                <a:cubicBezTo>
                  <a:pt x="170549" y="478798"/>
                  <a:pt x="158179" y="487642"/>
                  <a:pt x="146359" y="495177"/>
                </a:cubicBezTo>
                <a:cubicBezTo>
                  <a:pt x="135528" y="497425"/>
                  <a:pt x="127366" y="500753"/>
                  <a:pt x="113780" y="503546"/>
                </a:cubicBezTo>
                <a:cubicBezTo>
                  <a:pt x="102868" y="431383"/>
                  <a:pt x="117936" y="396751"/>
                  <a:pt x="113780" y="299258"/>
                </a:cubicBezTo>
                <a:cubicBezTo>
                  <a:pt x="121656" y="302975"/>
                  <a:pt x="131549" y="305563"/>
                  <a:pt x="140868" y="309615"/>
                </a:cubicBezTo>
                <a:cubicBezTo>
                  <a:pt x="149865" y="314878"/>
                  <a:pt x="157308" y="315207"/>
                  <a:pt x="166530" y="322589"/>
                </a:cubicBezTo>
                <a:cubicBezTo>
                  <a:pt x="174823" y="327658"/>
                  <a:pt x="182359" y="333167"/>
                  <a:pt x="186725" y="339285"/>
                </a:cubicBezTo>
                <a:cubicBezTo>
                  <a:pt x="192245" y="345775"/>
                  <a:pt x="197791" y="353942"/>
                  <a:pt x="200129" y="362071"/>
                </a:cubicBezTo>
                <a:cubicBezTo>
                  <a:pt x="203215" y="372939"/>
                  <a:pt x="208010" y="383348"/>
                  <a:pt x="205083" y="393931"/>
                </a:cubicBezTo>
                <a:cubicBezTo>
                  <a:pt x="204720" y="411334"/>
                  <a:pt x="201977" y="422113"/>
                  <a:pt x="198226" y="436582"/>
                </a:cubicBezTo>
                <a:close/>
              </a:path>
            </a:pathLst>
          </a:custGeom>
          <a:noFill/>
          <a:ln w="412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039139900">
                  <a:custGeom>
                    <a:avLst/>
                    <a:gdLst>
                      <a:gd name="connsiteX0" fmla="*/ 333099 w 342499"/>
                      <a:gd name="connsiteY0" fmla="*/ 491985 h 819121"/>
                      <a:gd name="connsiteX1" fmla="*/ 307819 w 342499"/>
                      <a:gd name="connsiteY1" fmla="*/ 454447 h 819121"/>
                      <a:gd name="connsiteX2" fmla="*/ 271482 w 342499"/>
                      <a:gd name="connsiteY2" fmla="*/ 428130 h 819121"/>
                      <a:gd name="connsiteX3" fmla="*/ 228714 w 342499"/>
                      <a:gd name="connsiteY3" fmla="*/ 409204 h 819121"/>
                      <a:gd name="connsiteX4" fmla="*/ 182994 w 342499"/>
                      <a:gd name="connsiteY4" fmla="*/ 393964 h 819121"/>
                      <a:gd name="connsiteX5" fmla="*/ 179432 w 342499"/>
                      <a:gd name="connsiteY5" fmla="*/ 392821 h 819121"/>
                      <a:gd name="connsiteX6" fmla="*/ 179432 w 342499"/>
                      <a:gd name="connsiteY6" fmla="*/ 124073 h 819121"/>
                      <a:gd name="connsiteX7" fmla="*/ 185690 w 342499"/>
                      <a:gd name="connsiteY7" fmla="*/ 123825 h 819121"/>
                      <a:gd name="connsiteX8" fmla="*/ 257499 w 342499"/>
                      <a:gd name="connsiteY8" fmla="*/ 136874 h 819121"/>
                      <a:gd name="connsiteX9" fmla="*/ 316011 w 342499"/>
                      <a:gd name="connsiteY9" fmla="*/ 178594 h 819121"/>
                      <a:gd name="connsiteX10" fmla="*/ 329756 w 342499"/>
                      <a:gd name="connsiteY10" fmla="*/ 165411 h 819121"/>
                      <a:gd name="connsiteX11" fmla="*/ 264881 w 342499"/>
                      <a:gd name="connsiteY11" fmla="*/ 119310 h 819121"/>
                      <a:gd name="connsiteX12" fmla="*/ 185690 w 342499"/>
                      <a:gd name="connsiteY12" fmla="*/ 104775 h 819121"/>
                      <a:gd name="connsiteX13" fmla="*/ 179432 w 342499"/>
                      <a:gd name="connsiteY13" fmla="*/ 105023 h 819121"/>
                      <a:gd name="connsiteX14" fmla="*/ 179432 w 342499"/>
                      <a:gd name="connsiteY14" fmla="*/ 0 h 819121"/>
                      <a:gd name="connsiteX15" fmla="*/ 160382 w 342499"/>
                      <a:gd name="connsiteY15" fmla="*/ 0 h 819121"/>
                      <a:gd name="connsiteX16" fmla="*/ 160382 w 342499"/>
                      <a:gd name="connsiteY16" fmla="*/ 106309 h 819121"/>
                      <a:gd name="connsiteX17" fmla="*/ 114662 w 342499"/>
                      <a:gd name="connsiteY17" fmla="*/ 117148 h 819121"/>
                      <a:gd name="connsiteX18" fmla="*/ 61941 w 342499"/>
                      <a:gd name="connsiteY18" fmla="*/ 150562 h 819121"/>
                      <a:gd name="connsiteX19" fmla="*/ 29261 w 342499"/>
                      <a:gd name="connsiteY19" fmla="*/ 199139 h 819121"/>
                      <a:gd name="connsiteX20" fmla="*/ 18107 w 342499"/>
                      <a:gd name="connsiteY20" fmla="*/ 256461 h 819121"/>
                      <a:gd name="connsiteX21" fmla="*/ 27375 w 342499"/>
                      <a:gd name="connsiteY21" fmla="*/ 310020 h 819121"/>
                      <a:gd name="connsiteX22" fmla="*/ 52511 w 342499"/>
                      <a:gd name="connsiteY22" fmla="*/ 349463 h 819121"/>
                      <a:gd name="connsiteX23" fmla="*/ 88849 w 342499"/>
                      <a:gd name="connsiteY23" fmla="*/ 377142 h 819121"/>
                      <a:gd name="connsiteX24" fmla="*/ 131712 w 342499"/>
                      <a:gd name="connsiteY24" fmla="*/ 396735 h 819121"/>
                      <a:gd name="connsiteX25" fmla="*/ 160372 w 342499"/>
                      <a:gd name="connsiteY25" fmla="*/ 406746 h 819121"/>
                      <a:gd name="connsiteX26" fmla="*/ 160372 w 342499"/>
                      <a:gd name="connsiteY26" fmla="*/ 695277 h 819121"/>
                      <a:gd name="connsiteX27" fmla="*/ 115367 w 342499"/>
                      <a:gd name="connsiteY27" fmla="*/ 690372 h 819121"/>
                      <a:gd name="connsiteX28" fmla="*/ 79029 w 342499"/>
                      <a:gd name="connsiteY28" fmla="*/ 677685 h 819121"/>
                      <a:gd name="connsiteX29" fmla="*/ 52292 w 342499"/>
                      <a:gd name="connsiteY29" fmla="*/ 661378 h 819121"/>
                      <a:gd name="connsiteX30" fmla="*/ 32995 w 342499"/>
                      <a:gd name="connsiteY30" fmla="*/ 644738 h 819121"/>
                      <a:gd name="connsiteX31" fmla="*/ 20174 w 342499"/>
                      <a:gd name="connsiteY31" fmla="*/ 631727 h 819121"/>
                      <a:gd name="connsiteX32" fmla="*/ 14545 w 342499"/>
                      <a:gd name="connsiteY32" fmla="*/ 625735 h 819121"/>
                      <a:gd name="connsiteX33" fmla="*/ 13792 w 342499"/>
                      <a:gd name="connsiteY33" fmla="*/ 624954 h 819121"/>
                      <a:gd name="connsiteX34" fmla="*/ 0 w 342499"/>
                      <a:gd name="connsiteY34" fmla="*/ 638070 h 819121"/>
                      <a:gd name="connsiteX35" fmla="*/ 781 w 342499"/>
                      <a:gd name="connsiteY35" fmla="*/ 638889 h 819121"/>
                      <a:gd name="connsiteX36" fmla="*/ 6153 w 342499"/>
                      <a:gd name="connsiteY36" fmla="*/ 644604 h 819121"/>
                      <a:gd name="connsiteX37" fmla="*/ 19688 w 342499"/>
                      <a:gd name="connsiteY37" fmla="*/ 658349 h 819121"/>
                      <a:gd name="connsiteX38" fmla="*/ 40529 w 342499"/>
                      <a:gd name="connsiteY38" fmla="*/ 676380 h 819121"/>
                      <a:gd name="connsiteX39" fmla="*/ 70695 w 342499"/>
                      <a:gd name="connsiteY39" fmla="*/ 694830 h 819121"/>
                      <a:gd name="connsiteX40" fmla="*/ 110881 w 342499"/>
                      <a:gd name="connsiteY40" fmla="*/ 708898 h 819121"/>
                      <a:gd name="connsiteX41" fmla="*/ 160411 w 342499"/>
                      <a:gd name="connsiteY41" fmla="*/ 714346 h 819121"/>
                      <a:gd name="connsiteX42" fmla="*/ 160411 w 342499"/>
                      <a:gd name="connsiteY42" fmla="*/ 819121 h 819121"/>
                      <a:gd name="connsiteX43" fmla="*/ 179461 w 342499"/>
                      <a:gd name="connsiteY43" fmla="*/ 819121 h 819121"/>
                      <a:gd name="connsiteX44" fmla="*/ 179461 w 342499"/>
                      <a:gd name="connsiteY44" fmla="*/ 713661 h 819121"/>
                      <a:gd name="connsiteX45" fmla="*/ 238058 w 342499"/>
                      <a:gd name="connsiteY45" fmla="*/ 700697 h 819121"/>
                      <a:gd name="connsiteX46" fmla="*/ 294723 w 342499"/>
                      <a:gd name="connsiteY46" fmla="*/ 663702 h 819121"/>
                      <a:gd name="connsiteX47" fmla="*/ 330308 w 342499"/>
                      <a:gd name="connsiteY47" fmla="*/ 609219 h 819121"/>
                      <a:gd name="connsiteX48" fmla="*/ 342471 w 342499"/>
                      <a:gd name="connsiteY48" fmla="*/ 543411 h 819121"/>
                      <a:gd name="connsiteX49" fmla="*/ 333099 w 342499"/>
                      <a:gd name="connsiteY49" fmla="*/ 491985 h 819121"/>
                      <a:gd name="connsiteX50" fmla="*/ 138446 w 342499"/>
                      <a:gd name="connsiteY50" fmla="*/ 378914 h 819121"/>
                      <a:gd name="connsiteX51" fmla="*/ 98060 w 342499"/>
                      <a:gd name="connsiteY51" fmla="*/ 360445 h 819121"/>
                      <a:gd name="connsiteX52" fmla="*/ 66265 w 342499"/>
                      <a:gd name="connsiteY52" fmla="*/ 336261 h 819121"/>
                      <a:gd name="connsiteX53" fmla="*/ 44996 w 342499"/>
                      <a:gd name="connsiteY53" fmla="*/ 302924 h 819121"/>
                      <a:gd name="connsiteX54" fmla="*/ 37128 w 342499"/>
                      <a:gd name="connsiteY54" fmla="*/ 256527 h 819121"/>
                      <a:gd name="connsiteX55" fmla="*/ 46873 w 342499"/>
                      <a:gd name="connsiteY55" fmla="*/ 206378 h 819121"/>
                      <a:gd name="connsiteX56" fmla="*/ 75248 w 342499"/>
                      <a:gd name="connsiteY56" fmla="*/ 164221 h 819121"/>
                      <a:gd name="connsiteX57" fmla="*/ 121672 w 342499"/>
                      <a:gd name="connsiteY57" fmla="*/ 134893 h 819121"/>
                      <a:gd name="connsiteX58" fmla="*/ 160382 w 342499"/>
                      <a:gd name="connsiteY58" fmla="*/ 125530 h 819121"/>
                      <a:gd name="connsiteX59" fmla="*/ 160382 w 342499"/>
                      <a:gd name="connsiteY59" fmla="*/ 386753 h 819121"/>
                      <a:gd name="connsiteX60" fmla="*/ 138446 w 342499"/>
                      <a:gd name="connsiteY60" fmla="*/ 378914 h 819121"/>
                      <a:gd name="connsiteX61" fmla="*/ 312553 w 342499"/>
                      <a:gd name="connsiteY61" fmla="*/ 602247 h 819121"/>
                      <a:gd name="connsiteX62" fmla="*/ 281254 w 342499"/>
                      <a:gd name="connsiteY62" fmla="*/ 650234 h 819121"/>
                      <a:gd name="connsiteX63" fmla="*/ 230772 w 342499"/>
                      <a:gd name="connsiteY63" fmla="*/ 683076 h 819121"/>
                      <a:gd name="connsiteX64" fmla="*/ 179403 w 342499"/>
                      <a:gd name="connsiteY64" fmla="*/ 694620 h 819121"/>
                      <a:gd name="connsiteX65" fmla="*/ 179403 w 342499"/>
                      <a:gd name="connsiteY65" fmla="*/ 412814 h 819121"/>
                      <a:gd name="connsiteX66" fmla="*/ 222113 w 342499"/>
                      <a:gd name="connsiteY66" fmla="*/ 427101 h 819121"/>
                      <a:gd name="connsiteX67" fmla="*/ 262576 w 342499"/>
                      <a:gd name="connsiteY67" fmla="*/ 444998 h 819121"/>
                      <a:gd name="connsiteX68" fmla="*/ 294418 w 342499"/>
                      <a:gd name="connsiteY68" fmla="*/ 468030 h 819121"/>
                      <a:gd name="connsiteX69" fmla="*/ 315554 w 342499"/>
                      <a:gd name="connsiteY69" fmla="*/ 499462 h 819121"/>
                      <a:gd name="connsiteX70" fmla="*/ 323364 w 342499"/>
                      <a:gd name="connsiteY70" fmla="*/ 543411 h 819121"/>
                      <a:gd name="connsiteX71" fmla="*/ 312553 w 342499"/>
                      <a:gd name="connsiteY71" fmla="*/ 602247 h 819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342499" h="819121">
                        <a:moveTo>
                          <a:pt x="333099" y="491985"/>
                        </a:moveTo>
                        <a:cubicBezTo>
                          <a:pt x="327207" y="477941"/>
                          <a:pt x="318618" y="465188"/>
                          <a:pt x="307819" y="454447"/>
                        </a:cubicBezTo>
                        <a:cubicBezTo>
                          <a:pt x="297061" y="443942"/>
                          <a:pt x="284817" y="435074"/>
                          <a:pt x="271482" y="428130"/>
                        </a:cubicBezTo>
                        <a:cubicBezTo>
                          <a:pt x="257660" y="420883"/>
                          <a:pt x="243372" y="414561"/>
                          <a:pt x="228714" y="409204"/>
                        </a:cubicBezTo>
                        <a:cubicBezTo>
                          <a:pt x="213817" y="403727"/>
                          <a:pt x="198434" y="398602"/>
                          <a:pt x="182994" y="393964"/>
                        </a:cubicBezTo>
                        <a:cubicBezTo>
                          <a:pt x="181794" y="393602"/>
                          <a:pt x="180623" y="393192"/>
                          <a:pt x="179432" y="392821"/>
                        </a:cubicBezTo>
                        <a:lnTo>
                          <a:pt x="179432" y="124073"/>
                        </a:lnTo>
                        <a:cubicBezTo>
                          <a:pt x="181537" y="124016"/>
                          <a:pt x="183547" y="123825"/>
                          <a:pt x="185690" y="123825"/>
                        </a:cubicBezTo>
                        <a:cubicBezTo>
                          <a:pt x="210255" y="123365"/>
                          <a:pt x="234666" y="127801"/>
                          <a:pt x="257499" y="136874"/>
                        </a:cubicBezTo>
                        <a:cubicBezTo>
                          <a:pt x="279648" y="146637"/>
                          <a:pt x="299562" y="160836"/>
                          <a:pt x="316011" y="178594"/>
                        </a:cubicBezTo>
                        <a:lnTo>
                          <a:pt x="329756" y="165411"/>
                        </a:lnTo>
                        <a:cubicBezTo>
                          <a:pt x="311514" y="145766"/>
                          <a:pt x="289433" y="130074"/>
                          <a:pt x="264881" y="119310"/>
                        </a:cubicBezTo>
                        <a:cubicBezTo>
                          <a:pt x="239713" y="109248"/>
                          <a:pt x="212790" y="104306"/>
                          <a:pt x="185690" y="104775"/>
                        </a:cubicBezTo>
                        <a:cubicBezTo>
                          <a:pt x="183556" y="104775"/>
                          <a:pt x="181537" y="104966"/>
                          <a:pt x="179432" y="105023"/>
                        </a:cubicBezTo>
                        <a:lnTo>
                          <a:pt x="179432" y="0"/>
                        </a:lnTo>
                        <a:lnTo>
                          <a:pt x="160382" y="0"/>
                        </a:lnTo>
                        <a:lnTo>
                          <a:pt x="160382" y="106309"/>
                        </a:lnTo>
                        <a:cubicBezTo>
                          <a:pt x="144729" y="107874"/>
                          <a:pt x="129352" y="111520"/>
                          <a:pt x="114662" y="117148"/>
                        </a:cubicBezTo>
                        <a:cubicBezTo>
                          <a:pt x="95043" y="124674"/>
                          <a:pt x="77121" y="136033"/>
                          <a:pt x="61941" y="150562"/>
                        </a:cubicBezTo>
                        <a:cubicBezTo>
                          <a:pt x="47822" y="164334"/>
                          <a:pt x="36697" y="180871"/>
                          <a:pt x="29261" y="199139"/>
                        </a:cubicBezTo>
                        <a:cubicBezTo>
                          <a:pt x="21860" y="217341"/>
                          <a:pt x="18071" y="236811"/>
                          <a:pt x="18107" y="256461"/>
                        </a:cubicBezTo>
                        <a:cubicBezTo>
                          <a:pt x="17730" y="274743"/>
                          <a:pt x="20877" y="292927"/>
                          <a:pt x="27375" y="310020"/>
                        </a:cubicBezTo>
                        <a:cubicBezTo>
                          <a:pt x="33164" y="324649"/>
                          <a:pt x="41696" y="338037"/>
                          <a:pt x="52511" y="349463"/>
                        </a:cubicBezTo>
                        <a:cubicBezTo>
                          <a:pt x="63142" y="360488"/>
                          <a:pt x="75396" y="369822"/>
                          <a:pt x="88849" y="377142"/>
                        </a:cubicBezTo>
                        <a:cubicBezTo>
                          <a:pt x="102659" y="384670"/>
                          <a:pt x="116982" y="391217"/>
                          <a:pt x="131712" y="396735"/>
                        </a:cubicBezTo>
                        <a:cubicBezTo>
                          <a:pt x="141027" y="400250"/>
                          <a:pt x="150647" y="403555"/>
                          <a:pt x="160372" y="406746"/>
                        </a:cubicBezTo>
                        <a:lnTo>
                          <a:pt x="160372" y="695277"/>
                        </a:lnTo>
                        <a:cubicBezTo>
                          <a:pt x="145232" y="695359"/>
                          <a:pt x="130133" y="693714"/>
                          <a:pt x="115367" y="690372"/>
                        </a:cubicBezTo>
                        <a:cubicBezTo>
                          <a:pt x="102837" y="687450"/>
                          <a:pt x="90655" y="683196"/>
                          <a:pt x="79029" y="677685"/>
                        </a:cubicBezTo>
                        <a:cubicBezTo>
                          <a:pt x="69570" y="673201"/>
                          <a:pt x="60609" y="667735"/>
                          <a:pt x="52292" y="661378"/>
                        </a:cubicBezTo>
                        <a:cubicBezTo>
                          <a:pt x="45567" y="656181"/>
                          <a:pt x="39125" y="650626"/>
                          <a:pt x="32995" y="644738"/>
                        </a:cubicBezTo>
                        <a:cubicBezTo>
                          <a:pt x="27572" y="639454"/>
                          <a:pt x="23298" y="635118"/>
                          <a:pt x="20174" y="631727"/>
                        </a:cubicBezTo>
                        <a:cubicBezTo>
                          <a:pt x="17516" y="628869"/>
                          <a:pt x="15764" y="626964"/>
                          <a:pt x="14545" y="625735"/>
                        </a:cubicBezTo>
                        <a:lnTo>
                          <a:pt x="13792" y="624954"/>
                        </a:lnTo>
                        <a:lnTo>
                          <a:pt x="0" y="638070"/>
                        </a:lnTo>
                        <a:lnTo>
                          <a:pt x="781" y="638889"/>
                        </a:lnTo>
                        <a:cubicBezTo>
                          <a:pt x="1953" y="640109"/>
                          <a:pt x="3639" y="641861"/>
                          <a:pt x="6153" y="644604"/>
                        </a:cubicBezTo>
                        <a:cubicBezTo>
                          <a:pt x="9449" y="648198"/>
                          <a:pt x="13961" y="652780"/>
                          <a:pt x="19688" y="658349"/>
                        </a:cubicBezTo>
                        <a:cubicBezTo>
                          <a:pt x="26306" y="664730"/>
                          <a:pt x="33263" y="670749"/>
                          <a:pt x="40529" y="676380"/>
                        </a:cubicBezTo>
                        <a:cubicBezTo>
                          <a:pt x="49907" y="683573"/>
                          <a:pt x="60019" y="689758"/>
                          <a:pt x="70695" y="694830"/>
                        </a:cubicBezTo>
                        <a:cubicBezTo>
                          <a:pt x="83551" y="700934"/>
                          <a:pt x="97024" y="705650"/>
                          <a:pt x="110881" y="708898"/>
                        </a:cubicBezTo>
                        <a:cubicBezTo>
                          <a:pt x="127127" y="712606"/>
                          <a:pt x="143747" y="714434"/>
                          <a:pt x="160411" y="714346"/>
                        </a:cubicBezTo>
                        <a:lnTo>
                          <a:pt x="160411" y="819121"/>
                        </a:lnTo>
                        <a:lnTo>
                          <a:pt x="179461" y="819121"/>
                        </a:lnTo>
                        <a:lnTo>
                          <a:pt x="179461" y="713661"/>
                        </a:lnTo>
                        <a:cubicBezTo>
                          <a:pt x="199559" y="712488"/>
                          <a:pt x="219341" y="708111"/>
                          <a:pt x="238058" y="700697"/>
                        </a:cubicBezTo>
                        <a:cubicBezTo>
                          <a:pt x="259216" y="692252"/>
                          <a:pt x="278480" y="679675"/>
                          <a:pt x="294723" y="663702"/>
                        </a:cubicBezTo>
                        <a:cubicBezTo>
                          <a:pt x="310224" y="648196"/>
                          <a:pt x="322340" y="629645"/>
                          <a:pt x="330308" y="609219"/>
                        </a:cubicBezTo>
                        <a:cubicBezTo>
                          <a:pt x="338458" y="588241"/>
                          <a:pt x="342585" y="565916"/>
                          <a:pt x="342471" y="543411"/>
                        </a:cubicBezTo>
                        <a:cubicBezTo>
                          <a:pt x="342835" y="525813"/>
                          <a:pt x="339647" y="508323"/>
                          <a:pt x="333099" y="491985"/>
                        </a:cubicBezTo>
                        <a:close/>
                        <a:moveTo>
                          <a:pt x="138446" y="378914"/>
                        </a:moveTo>
                        <a:cubicBezTo>
                          <a:pt x="124568" y="373711"/>
                          <a:pt x="111073" y="367539"/>
                          <a:pt x="98060" y="360445"/>
                        </a:cubicBezTo>
                        <a:cubicBezTo>
                          <a:pt x="86288" y="354056"/>
                          <a:pt x="75566" y="345899"/>
                          <a:pt x="66265" y="336261"/>
                        </a:cubicBezTo>
                        <a:cubicBezTo>
                          <a:pt x="57117" y="326605"/>
                          <a:pt x="49898" y="315290"/>
                          <a:pt x="44996" y="302924"/>
                        </a:cubicBezTo>
                        <a:cubicBezTo>
                          <a:pt x="39429" y="288105"/>
                          <a:pt x="36758" y="272354"/>
                          <a:pt x="37128" y="256527"/>
                        </a:cubicBezTo>
                        <a:cubicBezTo>
                          <a:pt x="37093" y="239338"/>
                          <a:pt x="40402" y="222304"/>
                          <a:pt x="46873" y="206378"/>
                        </a:cubicBezTo>
                        <a:cubicBezTo>
                          <a:pt x="53325" y="190521"/>
                          <a:pt x="62986" y="176168"/>
                          <a:pt x="75248" y="164221"/>
                        </a:cubicBezTo>
                        <a:cubicBezTo>
                          <a:pt x="88620" y="151456"/>
                          <a:pt x="104402" y="141486"/>
                          <a:pt x="121672" y="134893"/>
                        </a:cubicBezTo>
                        <a:cubicBezTo>
                          <a:pt x="134125" y="130140"/>
                          <a:pt x="147134" y="126993"/>
                          <a:pt x="160382" y="125530"/>
                        </a:cubicBezTo>
                        <a:lnTo>
                          <a:pt x="160382" y="386753"/>
                        </a:lnTo>
                        <a:cubicBezTo>
                          <a:pt x="152952" y="384239"/>
                          <a:pt x="145618" y="381619"/>
                          <a:pt x="138446" y="378914"/>
                        </a:cubicBezTo>
                        <a:close/>
                        <a:moveTo>
                          <a:pt x="312553" y="602247"/>
                        </a:moveTo>
                        <a:cubicBezTo>
                          <a:pt x="305546" y="620232"/>
                          <a:pt x="294889" y="636571"/>
                          <a:pt x="281254" y="650234"/>
                        </a:cubicBezTo>
                        <a:cubicBezTo>
                          <a:pt x="266777" y="664428"/>
                          <a:pt x="249615" y="675593"/>
                          <a:pt x="230772" y="683076"/>
                        </a:cubicBezTo>
                        <a:cubicBezTo>
                          <a:pt x="214357" y="689582"/>
                          <a:pt x="197024" y="693478"/>
                          <a:pt x="179403" y="694620"/>
                        </a:cubicBezTo>
                        <a:lnTo>
                          <a:pt x="179403" y="412814"/>
                        </a:lnTo>
                        <a:cubicBezTo>
                          <a:pt x="193824" y="417186"/>
                          <a:pt x="208188" y="421967"/>
                          <a:pt x="222113" y="427101"/>
                        </a:cubicBezTo>
                        <a:cubicBezTo>
                          <a:pt x="235980" y="432170"/>
                          <a:pt x="249497" y="438149"/>
                          <a:pt x="262576" y="444998"/>
                        </a:cubicBezTo>
                        <a:cubicBezTo>
                          <a:pt x="274262" y="451072"/>
                          <a:pt x="284991" y="458833"/>
                          <a:pt x="294418" y="468030"/>
                        </a:cubicBezTo>
                        <a:cubicBezTo>
                          <a:pt x="303445" y="477030"/>
                          <a:pt x="310625" y="487708"/>
                          <a:pt x="315554" y="499462"/>
                        </a:cubicBezTo>
                        <a:cubicBezTo>
                          <a:pt x="321072" y="513441"/>
                          <a:pt x="323727" y="528386"/>
                          <a:pt x="323364" y="543411"/>
                        </a:cubicBezTo>
                        <a:cubicBezTo>
                          <a:pt x="323487" y="563528"/>
                          <a:pt x="319819" y="583487"/>
                          <a:pt x="312553" y="602247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A1E52E0-4FF1-56B0-B697-CFC5D5CC9F18}"/>
              </a:ext>
            </a:extLst>
          </p:cNvPr>
          <p:cNvGrpSpPr/>
          <p:nvPr/>
        </p:nvGrpSpPr>
        <p:grpSpPr>
          <a:xfrm>
            <a:off x="7070219" y="934004"/>
            <a:ext cx="4206239" cy="5169400"/>
            <a:chOff x="7177471" y="934004"/>
            <a:chExt cx="4098987" cy="516940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3C8B3B6-903C-08B6-1F50-7736ABB3BE2F}"/>
                </a:ext>
              </a:extLst>
            </p:cNvPr>
            <p:cNvGrpSpPr/>
            <p:nvPr/>
          </p:nvGrpSpPr>
          <p:grpSpPr>
            <a:xfrm>
              <a:off x="7177471" y="934004"/>
              <a:ext cx="4098987" cy="5169400"/>
              <a:chOff x="7177471" y="934004"/>
              <a:chExt cx="4098987" cy="5169400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E77D6C5-4E61-0000-5A15-CBC82919C9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77471" y="934211"/>
                <a:ext cx="4098987" cy="5169193"/>
              </a:xfrm>
              <a:prstGeom prst="rect">
                <a:avLst/>
              </a:prstGeom>
              <a:blipFill dpi="0" rotWithShape="1">
                <a:blip r:embed="rId4"/>
                <a:srcRect/>
                <a:tile tx="0" ty="273050" sx="48000" sy="15000" flip="none" algn="ctr"/>
              </a:blipFill>
              <a:ln w="25400" cap="sq" cmpd="sng">
                <a:noFill/>
                <a:prstDash val="solid"/>
                <a:round/>
              </a:ln>
              <a:effectLst>
                <a:outerShdw blurRad="50800" dist="38100" dir="8100000" sx="1000" sy="1000" algn="tr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flood" dir="t"/>
              </a:scene3d>
              <a:sp3d prstMaterial="flat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0F69F24F-E5B0-A91B-D68A-B9C8C507E3F2}"/>
                  </a:ext>
                </a:extLst>
              </p:cNvPr>
              <p:cNvSpPr txBox="1"/>
              <p:nvPr/>
            </p:nvSpPr>
            <p:spPr>
              <a:xfrm>
                <a:off x="7978720" y="934004"/>
                <a:ext cx="264002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u="sng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Bradley Hand ITC" panose="03070402050302030203" pitchFamily="66" charset="0"/>
                  </a:rPr>
                  <a:t>Requirements</a:t>
                </a:r>
                <a:endParaRPr lang="en-AU" sz="2800" b="1" u="sng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radley Hand ITC" panose="03070402050302030203" pitchFamily="66" charset="0"/>
                </a:endParaRPr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7CDE557-1221-324A-84C1-2B7DA4EDC58E}"/>
                </a:ext>
              </a:extLst>
            </p:cNvPr>
            <p:cNvSpPr txBox="1"/>
            <p:nvPr/>
          </p:nvSpPr>
          <p:spPr>
            <a:xfrm>
              <a:off x="7358743" y="1659070"/>
              <a:ext cx="3917715" cy="19082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+mj-lt"/>
                <a:buAutoNum type="arabicPeriod"/>
              </a:pPr>
              <a:r>
                <a:rPr lang="en-US" sz="2000" dirty="0" err="1">
                  <a:latin typeface="Bradley Hand ITC" panose="03070402050302030203" pitchFamily="66" charset="0"/>
                </a:rPr>
                <a:t>Analyse</a:t>
              </a:r>
              <a:r>
                <a:rPr lang="en-US" sz="2000" dirty="0">
                  <a:latin typeface="Bradley Hand ITC" panose="03070402050302030203" pitchFamily="66" charset="0"/>
                </a:rPr>
                <a:t> Business Expenses.</a:t>
              </a:r>
            </a:p>
            <a:p>
              <a:endParaRPr lang="en-US" sz="2000" dirty="0">
                <a:latin typeface="Bradley Hand ITC" panose="03070402050302030203" pitchFamily="66" charset="0"/>
              </a:endParaRPr>
            </a:p>
            <a:p>
              <a:r>
                <a:rPr lang="en-US" sz="2000" dirty="0">
                  <a:latin typeface="Bradley Hand ITC" panose="03070402050302030203" pitchFamily="66" charset="0"/>
                </a:rPr>
                <a:t>2. Calculate Contribution Margin.</a:t>
              </a:r>
            </a:p>
            <a:p>
              <a:endParaRPr lang="en-US" sz="2000" dirty="0">
                <a:latin typeface="Bradley Hand ITC" panose="03070402050302030203" pitchFamily="66" charset="0"/>
              </a:endParaRPr>
            </a:p>
            <a:p>
              <a:r>
                <a:rPr lang="en-US" sz="2000" dirty="0">
                  <a:latin typeface="Bradley Hand ITC" panose="03070402050302030203" pitchFamily="66" charset="0"/>
                </a:rPr>
                <a:t>3. Calculate Performance Profits.</a:t>
              </a:r>
            </a:p>
            <a:p>
              <a:pPr marL="342900" indent="-342900">
                <a:buFont typeface="+mj-lt"/>
                <a:buAutoNum type="arabicPeriod"/>
              </a:pPr>
              <a:endParaRPr lang="en-AU" dirty="0">
                <a:latin typeface="Bradley Hand ITC" panose="03070402050302030203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153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  <p:bldP spid="31" grpId="0" animBg="1"/>
      <p:bldP spid="37" grpId="0" animBg="1"/>
      <p:bldP spid="38" grpId="0" animBg="1"/>
      <p:bldP spid="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4514" y="1238"/>
                    <a:pt x="5567" y="28615"/>
                    <a:pt x="0" y="76200"/>
                  </a:cubicBezTo>
                  <a:cubicBezTo>
                    <a:pt x="5620" y="114660"/>
                    <a:pt x="27718" y="150763"/>
                    <a:pt x="76200" y="152400"/>
                  </a:cubicBezTo>
                  <a:cubicBezTo>
                    <a:pt x="123369" y="146087"/>
                    <a:pt x="147099" y="116235"/>
                    <a:pt x="152400" y="76200"/>
                  </a:cubicBezTo>
                  <a:cubicBezTo>
                    <a:pt x="151016" y="30816"/>
                    <a:pt x="112410" y="-5462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0800" y="127614"/>
                    <a:pt x="17356" y="114139"/>
                    <a:pt x="19050" y="76200"/>
                  </a:cubicBezTo>
                  <a:cubicBezTo>
                    <a:pt x="16788" y="37832"/>
                    <a:pt x="52920" y="17367"/>
                    <a:pt x="76200" y="19050"/>
                  </a:cubicBezTo>
                  <a:cubicBezTo>
                    <a:pt x="109688" y="19363"/>
                    <a:pt x="127676" y="44871"/>
                    <a:pt x="133350" y="76200"/>
                  </a:cubicBezTo>
                  <a:cubicBezTo>
                    <a:pt x="136790" y="101522"/>
                    <a:pt x="102559" y="136020"/>
                    <a:pt x="76200" y="133388"/>
                  </a:cubicBezTo>
                  <a:cubicBezTo>
                    <a:pt x="76198" y="133379"/>
                    <a:pt x="76202" y="133357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7540" y="-4056"/>
                    <a:pt x="-1189" y="34562"/>
                    <a:pt x="0" y="76200"/>
                  </a:cubicBezTo>
                  <a:cubicBezTo>
                    <a:pt x="6788" y="119713"/>
                    <a:pt x="32980" y="152436"/>
                    <a:pt x="76200" y="152400"/>
                  </a:cubicBezTo>
                  <a:cubicBezTo>
                    <a:pt x="117063" y="153593"/>
                    <a:pt x="150896" y="126596"/>
                    <a:pt x="152400" y="76200"/>
                  </a:cubicBezTo>
                  <a:cubicBezTo>
                    <a:pt x="150811" y="33297"/>
                    <a:pt x="123594" y="2600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8909" y="133857"/>
                    <a:pt x="21233" y="103270"/>
                    <a:pt x="19050" y="76200"/>
                  </a:cubicBezTo>
                  <a:cubicBezTo>
                    <a:pt x="17457" y="44393"/>
                    <a:pt x="40931" y="22539"/>
                    <a:pt x="76200" y="19050"/>
                  </a:cubicBezTo>
                  <a:cubicBezTo>
                    <a:pt x="106891" y="10734"/>
                    <a:pt x="128062" y="51985"/>
                    <a:pt x="133350" y="76200"/>
                  </a:cubicBezTo>
                  <a:cubicBezTo>
                    <a:pt x="135855" y="109174"/>
                    <a:pt x="115602" y="135231"/>
                    <a:pt x="76200" y="133388"/>
                  </a:cubicBezTo>
                  <a:cubicBezTo>
                    <a:pt x="76196" y="133371"/>
                    <a:pt x="76204" y="133365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822960 w 838200"/>
                <a:gd name="connsiteY0" fmla="*/ 236287 h 400164"/>
                <a:gd name="connsiteX1" fmla="*/ 772478 w 838200"/>
                <a:gd name="connsiteY1" fmla="*/ 198187 h 400164"/>
                <a:gd name="connsiteX2" fmla="*/ 759143 w 838200"/>
                <a:gd name="connsiteY2" fmla="*/ 178184 h 400164"/>
                <a:gd name="connsiteX3" fmla="*/ 740093 w 838200"/>
                <a:gd name="connsiteY3" fmla="*/ 112462 h 400164"/>
                <a:gd name="connsiteX4" fmla="*/ 666750 w 838200"/>
                <a:gd name="connsiteY4" fmla="*/ 57150 h 400164"/>
                <a:gd name="connsiteX5" fmla="*/ 571500 w 838200"/>
                <a:gd name="connsiteY5" fmla="*/ 57150 h 400164"/>
                <a:gd name="connsiteX6" fmla="*/ 571500 w 838200"/>
                <a:gd name="connsiteY6" fmla="*/ 0 h 400164"/>
                <a:gd name="connsiteX7" fmla="*/ 0 w 838200"/>
                <a:gd name="connsiteY7" fmla="*/ 0 h 400164"/>
                <a:gd name="connsiteX8" fmla="*/ 0 w 838200"/>
                <a:gd name="connsiteY8" fmla="*/ 400164 h 400164"/>
                <a:gd name="connsiteX9" fmla="*/ 76200 w 838200"/>
                <a:gd name="connsiteY9" fmla="*/ 400164 h 400164"/>
                <a:gd name="connsiteX10" fmla="*/ 78105 w 838200"/>
                <a:gd name="connsiteY10" fmla="*/ 381114 h 400164"/>
                <a:gd name="connsiteX11" fmla="*/ 19050 w 838200"/>
                <a:gd name="connsiteY11" fmla="*/ 381114 h 400164"/>
                <a:gd name="connsiteX12" fmla="*/ 19050 w 838200"/>
                <a:gd name="connsiteY12" fmla="*/ 256670 h 400164"/>
                <a:gd name="connsiteX13" fmla="*/ 552450 w 838200"/>
                <a:gd name="connsiteY13" fmla="*/ 256670 h 400164"/>
                <a:gd name="connsiteX14" fmla="*/ 552450 w 838200"/>
                <a:gd name="connsiteY14" fmla="*/ 381114 h 400164"/>
                <a:gd name="connsiteX15" fmla="*/ 264795 w 838200"/>
                <a:gd name="connsiteY15" fmla="*/ 381114 h 400164"/>
                <a:gd name="connsiteX16" fmla="*/ 266700 w 838200"/>
                <a:gd name="connsiteY16" fmla="*/ 400164 h 400164"/>
                <a:gd name="connsiteX17" fmla="*/ 581025 w 838200"/>
                <a:gd name="connsiteY17" fmla="*/ 400164 h 400164"/>
                <a:gd name="connsiteX18" fmla="*/ 582930 w 838200"/>
                <a:gd name="connsiteY18" fmla="*/ 381114 h 400164"/>
                <a:gd name="connsiteX19" fmla="*/ 571500 w 838200"/>
                <a:gd name="connsiteY19" fmla="*/ 381114 h 400164"/>
                <a:gd name="connsiteX20" fmla="*/ 571500 w 838200"/>
                <a:gd name="connsiteY20" fmla="*/ 76200 h 400164"/>
                <a:gd name="connsiteX21" fmla="*/ 609600 w 838200"/>
                <a:gd name="connsiteY21" fmla="*/ 76200 h 400164"/>
                <a:gd name="connsiteX22" fmla="*/ 609600 w 838200"/>
                <a:gd name="connsiteY22" fmla="*/ 209045 h 400164"/>
                <a:gd name="connsiteX23" fmla="*/ 756095 w 838200"/>
                <a:gd name="connsiteY23" fmla="*/ 209045 h 400164"/>
                <a:gd name="connsiteX24" fmla="*/ 761209 w 838200"/>
                <a:gd name="connsiteY24" fmla="*/ 213512 h 400164"/>
                <a:gd name="connsiteX25" fmla="*/ 811282 w 838200"/>
                <a:gd name="connsiteY25" fmla="*/ 251317 h 400164"/>
                <a:gd name="connsiteX26" fmla="*/ 819150 w 838200"/>
                <a:gd name="connsiteY26" fmla="*/ 266776 h 400164"/>
                <a:gd name="connsiteX27" fmla="*/ 819150 w 838200"/>
                <a:gd name="connsiteY27" fmla="*/ 362026 h 400164"/>
                <a:gd name="connsiteX28" fmla="*/ 800100 w 838200"/>
                <a:gd name="connsiteY28" fmla="*/ 381076 h 400164"/>
                <a:gd name="connsiteX29" fmla="*/ 769620 w 838200"/>
                <a:gd name="connsiteY29" fmla="*/ 381076 h 400164"/>
                <a:gd name="connsiteX30" fmla="*/ 771525 w 838200"/>
                <a:gd name="connsiteY30" fmla="*/ 400126 h 400164"/>
                <a:gd name="connsiteX31" fmla="*/ 800100 w 838200"/>
                <a:gd name="connsiteY31" fmla="*/ 400126 h 400164"/>
                <a:gd name="connsiteX32" fmla="*/ 838200 w 838200"/>
                <a:gd name="connsiteY32" fmla="*/ 362026 h 400164"/>
                <a:gd name="connsiteX33" fmla="*/ 838200 w 838200"/>
                <a:gd name="connsiteY33" fmla="*/ 266776 h 400164"/>
                <a:gd name="connsiteX34" fmla="*/ 822960 w 838200"/>
                <a:gd name="connsiteY34" fmla="*/ 236287 h 400164"/>
                <a:gd name="connsiteX35" fmla="*/ 552450 w 838200"/>
                <a:gd name="connsiteY35" fmla="*/ 237620 h 400164"/>
                <a:gd name="connsiteX36" fmla="*/ 19050 w 838200"/>
                <a:gd name="connsiteY36" fmla="*/ 237620 h 400164"/>
                <a:gd name="connsiteX37" fmla="*/ 19050 w 838200"/>
                <a:gd name="connsiteY37" fmla="*/ 19050 h 400164"/>
                <a:gd name="connsiteX38" fmla="*/ 552450 w 838200"/>
                <a:gd name="connsiteY38" fmla="*/ 19050 h 400164"/>
                <a:gd name="connsiteX39" fmla="*/ 552450 w 838200"/>
                <a:gd name="connsiteY39" fmla="*/ 237620 h 400164"/>
                <a:gd name="connsiteX40" fmla="*/ 628650 w 838200"/>
                <a:gd name="connsiteY40" fmla="*/ 76200 h 400164"/>
                <a:gd name="connsiteX41" fmla="*/ 666750 w 838200"/>
                <a:gd name="connsiteY41" fmla="*/ 76200 h 400164"/>
                <a:gd name="connsiteX42" fmla="*/ 721805 w 838200"/>
                <a:gd name="connsiteY42" fmla="*/ 117710 h 400164"/>
                <a:gd name="connsiteX43" fmla="*/ 740769 w 838200"/>
                <a:gd name="connsiteY43" fmla="*/ 183147 h 400164"/>
                <a:gd name="connsiteX44" fmla="*/ 743169 w 838200"/>
                <a:gd name="connsiteY44" fmla="*/ 189976 h 400164"/>
                <a:gd name="connsiteX45" fmla="*/ 628650 w 838200"/>
                <a:gd name="connsiteY45" fmla="*/ 189976 h 400164"/>
                <a:gd name="connsiteX46" fmla="*/ 628650 w 838200"/>
                <a:gd name="connsiteY46" fmla="*/ 76200 h 40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38200" h="400164" fill="none" extrusionOk="0">
                  <a:moveTo>
                    <a:pt x="822960" y="236287"/>
                  </a:moveTo>
                  <a:cubicBezTo>
                    <a:pt x="804993" y="224544"/>
                    <a:pt x="798064" y="208816"/>
                    <a:pt x="772478" y="198187"/>
                  </a:cubicBezTo>
                  <a:cubicBezTo>
                    <a:pt x="767589" y="192677"/>
                    <a:pt x="760004" y="188333"/>
                    <a:pt x="759143" y="178184"/>
                  </a:cubicBezTo>
                  <a:cubicBezTo>
                    <a:pt x="742239" y="147771"/>
                    <a:pt x="751326" y="128333"/>
                    <a:pt x="740093" y="112462"/>
                  </a:cubicBezTo>
                  <a:cubicBezTo>
                    <a:pt x="733332" y="80414"/>
                    <a:pt x="700856" y="60646"/>
                    <a:pt x="666750" y="57150"/>
                  </a:cubicBezTo>
                  <a:cubicBezTo>
                    <a:pt x="623884" y="66505"/>
                    <a:pt x="616992" y="50515"/>
                    <a:pt x="571500" y="57150"/>
                  </a:cubicBezTo>
                  <a:cubicBezTo>
                    <a:pt x="570957" y="30506"/>
                    <a:pt x="575147" y="13377"/>
                    <a:pt x="571500" y="0"/>
                  </a:cubicBezTo>
                  <a:cubicBezTo>
                    <a:pt x="358425" y="56798"/>
                    <a:pt x="147526" y="-15429"/>
                    <a:pt x="0" y="0"/>
                  </a:cubicBezTo>
                  <a:cubicBezTo>
                    <a:pt x="31363" y="155026"/>
                    <a:pt x="-35127" y="294543"/>
                    <a:pt x="0" y="400164"/>
                  </a:cubicBezTo>
                  <a:cubicBezTo>
                    <a:pt x="21930" y="399498"/>
                    <a:pt x="53920" y="403227"/>
                    <a:pt x="76200" y="400164"/>
                  </a:cubicBezTo>
                  <a:cubicBezTo>
                    <a:pt x="76812" y="393630"/>
                    <a:pt x="75609" y="386694"/>
                    <a:pt x="78105" y="381114"/>
                  </a:cubicBezTo>
                  <a:cubicBezTo>
                    <a:pt x="58841" y="381723"/>
                    <a:pt x="38557" y="381086"/>
                    <a:pt x="19050" y="381114"/>
                  </a:cubicBezTo>
                  <a:cubicBezTo>
                    <a:pt x="8623" y="331946"/>
                    <a:pt x="24389" y="282892"/>
                    <a:pt x="19050" y="256670"/>
                  </a:cubicBezTo>
                  <a:cubicBezTo>
                    <a:pt x="131210" y="236734"/>
                    <a:pt x="308849" y="258771"/>
                    <a:pt x="552450" y="256670"/>
                  </a:cubicBezTo>
                  <a:cubicBezTo>
                    <a:pt x="559275" y="298621"/>
                    <a:pt x="543218" y="345751"/>
                    <a:pt x="552450" y="381114"/>
                  </a:cubicBezTo>
                  <a:cubicBezTo>
                    <a:pt x="472180" y="410062"/>
                    <a:pt x="335464" y="365139"/>
                    <a:pt x="264795" y="381114"/>
                  </a:cubicBezTo>
                  <a:cubicBezTo>
                    <a:pt x="265842" y="387867"/>
                    <a:pt x="267086" y="393592"/>
                    <a:pt x="266700" y="400164"/>
                  </a:cubicBezTo>
                  <a:cubicBezTo>
                    <a:pt x="388605" y="378464"/>
                    <a:pt x="449187" y="433225"/>
                    <a:pt x="581025" y="400164"/>
                  </a:cubicBezTo>
                  <a:cubicBezTo>
                    <a:pt x="580636" y="393589"/>
                    <a:pt x="580730" y="386447"/>
                    <a:pt x="582930" y="381114"/>
                  </a:cubicBezTo>
                  <a:cubicBezTo>
                    <a:pt x="580178" y="381990"/>
                    <a:pt x="575500" y="379805"/>
                    <a:pt x="571500" y="381114"/>
                  </a:cubicBezTo>
                  <a:cubicBezTo>
                    <a:pt x="536468" y="254050"/>
                    <a:pt x="575455" y="137409"/>
                    <a:pt x="571500" y="76200"/>
                  </a:cubicBezTo>
                  <a:cubicBezTo>
                    <a:pt x="585877" y="75755"/>
                    <a:pt x="601543" y="78589"/>
                    <a:pt x="609600" y="76200"/>
                  </a:cubicBezTo>
                  <a:cubicBezTo>
                    <a:pt x="615981" y="126373"/>
                    <a:pt x="596660" y="181705"/>
                    <a:pt x="609600" y="209045"/>
                  </a:cubicBezTo>
                  <a:cubicBezTo>
                    <a:pt x="661364" y="206165"/>
                    <a:pt x="685662" y="212861"/>
                    <a:pt x="756095" y="209045"/>
                  </a:cubicBezTo>
                  <a:cubicBezTo>
                    <a:pt x="757391" y="210157"/>
                    <a:pt x="759040" y="212277"/>
                    <a:pt x="761209" y="213512"/>
                  </a:cubicBezTo>
                  <a:cubicBezTo>
                    <a:pt x="788646" y="227259"/>
                    <a:pt x="796109" y="246993"/>
                    <a:pt x="811282" y="251317"/>
                  </a:cubicBezTo>
                  <a:cubicBezTo>
                    <a:pt x="816044" y="253654"/>
                    <a:pt x="820470" y="261700"/>
                    <a:pt x="819150" y="266776"/>
                  </a:cubicBezTo>
                  <a:cubicBezTo>
                    <a:pt x="820667" y="313144"/>
                    <a:pt x="809557" y="319782"/>
                    <a:pt x="819150" y="362026"/>
                  </a:cubicBezTo>
                  <a:cubicBezTo>
                    <a:pt x="819695" y="370208"/>
                    <a:pt x="812554" y="382447"/>
                    <a:pt x="800100" y="381076"/>
                  </a:cubicBezTo>
                  <a:cubicBezTo>
                    <a:pt x="785020" y="381577"/>
                    <a:pt x="778176" y="380655"/>
                    <a:pt x="769620" y="381076"/>
                  </a:cubicBezTo>
                  <a:cubicBezTo>
                    <a:pt x="769808" y="387472"/>
                    <a:pt x="772693" y="393208"/>
                    <a:pt x="771525" y="400126"/>
                  </a:cubicBezTo>
                  <a:cubicBezTo>
                    <a:pt x="782005" y="398688"/>
                    <a:pt x="788867" y="402376"/>
                    <a:pt x="800100" y="400126"/>
                  </a:cubicBezTo>
                  <a:cubicBezTo>
                    <a:pt x="820764" y="405067"/>
                    <a:pt x="837130" y="382329"/>
                    <a:pt x="838200" y="362026"/>
                  </a:cubicBezTo>
                  <a:cubicBezTo>
                    <a:pt x="830222" y="340834"/>
                    <a:pt x="846068" y="300474"/>
                    <a:pt x="838200" y="266776"/>
                  </a:cubicBezTo>
                  <a:cubicBezTo>
                    <a:pt x="839205" y="257918"/>
                    <a:pt x="829044" y="243571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46814" y="290979"/>
                    <a:pt x="221925" y="218365"/>
                    <a:pt x="19050" y="237620"/>
                  </a:cubicBezTo>
                  <a:cubicBezTo>
                    <a:pt x="14839" y="137523"/>
                    <a:pt x="44674" y="112573"/>
                    <a:pt x="19050" y="19050"/>
                  </a:cubicBezTo>
                  <a:cubicBezTo>
                    <a:pt x="259904" y="-42394"/>
                    <a:pt x="408754" y="56527"/>
                    <a:pt x="552450" y="19050"/>
                  </a:cubicBezTo>
                  <a:cubicBezTo>
                    <a:pt x="562728" y="109903"/>
                    <a:pt x="536269" y="193470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0495" y="73125"/>
                    <a:pt x="652653" y="78029"/>
                    <a:pt x="666750" y="76200"/>
                  </a:cubicBezTo>
                  <a:cubicBezTo>
                    <a:pt x="694137" y="75306"/>
                    <a:pt x="717623" y="95499"/>
                    <a:pt x="721805" y="117710"/>
                  </a:cubicBezTo>
                  <a:cubicBezTo>
                    <a:pt x="734501" y="132813"/>
                    <a:pt x="728725" y="162946"/>
                    <a:pt x="740769" y="183147"/>
                  </a:cubicBezTo>
                  <a:cubicBezTo>
                    <a:pt x="741781" y="185768"/>
                    <a:pt x="742308" y="187086"/>
                    <a:pt x="743169" y="189976"/>
                  </a:cubicBezTo>
                  <a:cubicBezTo>
                    <a:pt x="702055" y="194573"/>
                    <a:pt x="678240" y="178339"/>
                    <a:pt x="628650" y="189976"/>
                  </a:cubicBezTo>
                  <a:cubicBezTo>
                    <a:pt x="617375" y="149062"/>
                    <a:pt x="631127" y="120478"/>
                    <a:pt x="628650" y="76200"/>
                  </a:cubicBezTo>
                  <a:close/>
                </a:path>
                <a:path w="838200" h="400164" stroke="0" extrusionOk="0">
                  <a:moveTo>
                    <a:pt x="822960" y="236287"/>
                  </a:moveTo>
                  <a:cubicBezTo>
                    <a:pt x="807866" y="227248"/>
                    <a:pt x="796105" y="209440"/>
                    <a:pt x="772478" y="198187"/>
                  </a:cubicBezTo>
                  <a:cubicBezTo>
                    <a:pt x="767539" y="194660"/>
                    <a:pt x="761751" y="188098"/>
                    <a:pt x="759143" y="178184"/>
                  </a:cubicBezTo>
                  <a:cubicBezTo>
                    <a:pt x="747805" y="151336"/>
                    <a:pt x="750425" y="128092"/>
                    <a:pt x="740093" y="112462"/>
                  </a:cubicBezTo>
                  <a:cubicBezTo>
                    <a:pt x="730522" y="80687"/>
                    <a:pt x="698536" y="58998"/>
                    <a:pt x="666750" y="57150"/>
                  </a:cubicBezTo>
                  <a:cubicBezTo>
                    <a:pt x="636938" y="60453"/>
                    <a:pt x="600847" y="46219"/>
                    <a:pt x="571500" y="57150"/>
                  </a:cubicBezTo>
                  <a:cubicBezTo>
                    <a:pt x="571133" y="38952"/>
                    <a:pt x="577183" y="18018"/>
                    <a:pt x="571500" y="0"/>
                  </a:cubicBezTo>
                  <a:cubicBezTo>
                    <a:pt x="377000" y="28853"/>
                    <a:pt x="162856" y="-57653"/>
                    <a:pt x="0" y="0"/>
                  </a:cubicBezTo>
                  <a:cubicBezTo>
                    <a:pt x="16516" y="176290"/>
                    <a:pt x="-10786" y="313030"/>
                    <a:pt x="0" y="400164"/>
                  </a:cubicBezTo>
                  <a:cubicBezTo>
                    <a:pt x="25985" y="396844"/>
                    <a:pt x="43049" y="400528"/>
                    <a:pt x="76200" y="400164"/>
                  </a:cubicBezTo>
                  <a:cubicBezTo>
                    <a:pt x="76995" y="394109"/>
                    <a:pt x="76693" y="388167"/>
                    <a:pt x="78105" y="381114"/>
                  </a:cubicBezTo>
                  <a:cubicBezTo>
                    <a:pt x="54208" y="387271"/>
                    <a:pt x="34624" y="374206"/>
                    <a:pt x="19050" y="381114"/>
                  </a:cubicBezTo>
                  <a:cubicBezTo>
                    <a:pt x="12733" y="320867"/>
                    <a:pt x="30117" y="287972"/>
                    <a:pt x="19050" y="256670"/>
                  </a:cubicBezTo>
                  <a:cubicBezTo>
                    <a:pt x="199686" y="222890"/>
                    <a:pt x="323335" y="286758"/>
                    <a:pt x="552450" y="256670"/>
                  </a:cubicBezTo>
                  <a:cubicBezTo>
                    <a:pt x="556521" y="296064"/>
                    <a:pt x="543355" y="353404"/>
                    <a:pt x="552450" y="381114"/>
                  </a:cubicBezTo>
                  <a:cubicBezTo>
                    <a:pt x="443378" y="392524"/>
                    <a:pt x="358313" y="360264"/>
                    <a:pt x="264795" y="381114"/>
                  </a:cubicBezTo>
                  <a:cubicBezTo>
                    <a:pt x="266824" y="386688"/>
                    <a:pt x="267074" y="394046"/>
                    <a:pt x="266700" y="400164"/>
                  </a:cubicBezTo>
                  <a:cubicBezTo>
                    <a:pt x="336026" y="389052"/>
                    <a:pt x="462371" y="425443"/>
                    <a:pt x="581025" y="400164"/>
                  </a:cubicBezTo>
                  <a:cubicBezTo>
                    <a:pt x="582793" y="394129"/>
                    <a:pt x="579934" y="387805"/>
                    <a:pt x="582930" y="381114"/>
                  </a:cubicBezTo>
                  <a:cubicBezTo>
                    <a:pt x="579314" y="381481"/>
                    <a:pt x="574592" y="380814"/>
                    <a:pt x="571500" y="381114"/>
                  </a:cubicBezTo>
                  <a:cubicBezTo>
                    <a:pt x="536734" y="287814"/>
                    <a:pt x="599085" y="220313"/>
                    <a:pt x="571500" y="76200"/>
                  </a:cubicBezTo>
                  <a:cubicBezTo>
                    <a:pt x="586231" y="75689"/>
                    <a:pt x="601821" y="76963"/>
                    <a:pt x="609600" y="76200"/>
                  </a:cubicBezTo>
                  <a:cubicBezTo>
                    <a:pt x="620969" y="137296"/>
                    <a:pt x="603526" y="176509"/>
                    <a:pt x="609600" y="209045"/>
                  </a:cubicBezTo>
                  <a:cubicBezTo>
                    <a:pt x="680062" y="197643"/>
                    <a:pt x="714061" y="225847"/>
                    <a:pt x="756095" y="209045"/>
                  </a:cubicBezTo>
                  <a:cubicBezTo>
                    <a:pt x="757924" y="210563"/>
                    <a:pt x="759402" y="211955"/>
                    <a:pt x="761209" y="213512"/>
                  </a:cubicBezTo>
                  <a:cubicBezTo>
                    <a:pt x="774032" y="218894"/>
                    <a:pt x="799435" y="245611"/>
                    <a:pt x="811282" y="251317"/>
                  </a:cubicBezTo>
                  <a:cubicBezTo>
                    <a:pt x="814932" y="255435"/>
                    <a:pt x="819039" y="261581"/>
                    <a:pt x="819150" y="266776"/>
                  </a:cubicBezTo>
                  <a:cubicBezTo>
                    <a:pt x="820741" y="314045"/>
                    <a:pt x="816853" y="325966"/>
                    <a:pt x="819150" y="362026"/>
                  </a:cubicBezTo>
                  <a:cubicBezTo>
                    <a:pt x="816561" y="373868"/>
                    <a:pt x="810716" y="381976"/>
                    <a:pt x="800100" y="381076"/>
                  </a:cubicBezTo>
                  <a:cubicBezTo>
                    <a:pt x="792730" y="381794"/>
                    <a:pt x="779243" y="378687"/>
                    <a:pt x="769620" y="381076"/>
                  </a:cubicBezTo>
                  <a:cubicBezTo>
                    <a:pt x="770742" y="387494"/>
                    <a:pt x="771053" y="393357"/>
                    <a:pt x="771525" y="400126"/>
                  </a:cubicBezTo>
                  <a:cubicBezTo>
                    <a:pt x="785362" y="397225"/>
                    <a:pt x="791873" y="400186"/>
                    <a:pt x="800100" y="400126"/>
                  </a:cubicBezTo>
                  <a:cubicBezTo>
                    <a:pt x="819845" y="395760"/>
                    <a:pt x="837503" y="384057"/>
                    <a:pt x="838200" y="362026"/>
                  </a:cubicBezTo>
                  <a:cubicBezTo>
                    <a:pt x="827206" y="324476"/>
                    <a:pt x="848467" y="300403"/>
                    <a:pt x="838200" y="266776"/>
                  </a:cubicBezTo>
                  <a:cubicBezTo>
                    <a:pt x="840320" y="256471"/>
                    <a:pt x="833030" y="243327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08109" y="276555"/>
                    <a:pt x="267441" y="179947"/>
                    <a:pt x="19050" y="237620"/>
                  </a:cubicBezTo>
                  <a:cubicBezTo>
                    <a:pt x="18073" y="145290"/>
                    <a:pt x="39567" y="70681"/>
                    <a:pt x="19050" y="19050"/>
                  </a:cubicBezTo>
                  <a:cubicBezTo>
                    <a:pt x="218917" y="-11388"/>
                    <a:pt x="407293" y="29097"/>
                    <a:pt x="552450" y="19050"/>
                  </a:cubicBezTo>
                  <a:cubicBezTo>
                    <a:pt x="559212" y="97449"/>
                    <a:pt x="530091" y="157097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4084" y="75133"/>
                    <a:pt x="651033" y="80769"/>
                    <a:pt x="666750" y="76200"/>
                  </a:cubicBezTo>
                  <a:cubicBezTo>
                    <a:pt x="692931" y="77100"/>
                    <a:pt x="716080" y="91562"/>
                    <a:pt x="721805" y="117710"/>
                  </a:cubicBezTo>
                  <a:cubicBezTo>
                    <a:pt x="733615" y="139761"/>
                    <a:pt x="726029" y="155766"/>
                    <a:pt x="740769" y="183147"/>
                  </a:cubicBezTo>
                  <a:cubicBezTo>
                    <a:pt x="741569" y="184879"/>
                    <a:pt x="742281" y="187897"/>
                    <a:pt x="743169" y="189976"/>
                  </a:cubicBezTo>
                  <a:cubicBezTo>
                    <a:pt x="690055" y="197025"/>
                    <a:pt x="677170" y="186782"/>
                    <a:pt x="628650" y="189976"/>
                  </a:cubicBezTo>
                  <a:cubicBezTo>
                    <a:pt x="627127" y="136839"/>
                    <a:pt x="641653" y="118279"/>
                    <a:pt x="628650" y="7620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1141" y="5713"/>
                    <a:pt x="7451" y="43580"/>
                    <a:pt x="0" y="76200"/>
                  </a:cubicBezTo>
                  <a:cubicBezTo>
                    <a:pt x="1561" y="117524"/>
                    <a:pt x="36854" y="148760"/>
                    <a:pt x="76200" y="152400"/>
                  </a:cubicBezTo>
                  <a:cubicBezTo>
                    <a:pt x="112167" y="161660"/>
                    <a:pt x="142685" y="124859"/>
                    <a:pt x="152400" y="76200"/>
                  </a:cubicBezTo>
                  <a:cubicBezTo>
                    <a:pt x="153280" y="27542"/>
                    <a:pt x="123927" y="-30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50368" y="134934"/>
                    <a:pt x="12027" y="107010"/>
                    <a:pt x="19050" y="76200"/>
                  </a:cubicBezTo>
                  <a:cubicBezTo>
                    <a:pt x="13916" y="45898"/>
                    <a:pt x="46701" y="23039"/>
                    <a:pt x="76200" y="19050"/>
                  </a:cubicBezTo>
                  <a:cubicBezTo>
                    <a:pt x="108860" y="19518"/>
                    <a:pt x="138613" y="44724"/>
                    <a:pt x="133350" y="76200"/>
                  </a:cubicBezTo>
                  <a:cubicBezTo>
                    <a:pt x="132422" y="99358"/>
                    <a:pt x="106500" y="126405"/>
                    <a:pt x="76200" y="133388"/>
                  </a:cubicBezTo>
                  <a:cubicBezTo>
                    <a:pt x="76197" y="133375"/>
                    <a:pt x="76203" y="133360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9739" y="6017"/>
                    <a:pt x="3880" y="30872"/>
                    <a:pt x="0" y="76200"/>
                  </a:cubicBezTo>
                  <a:cubicBezTo>
                    <a:pt x="2139" y="114890"/>
                    <a:pt x="33119" y="157829"/>
                    <a:pt x="76200" y="152400"/>
                  </a:cubicBezTo>
                  <a:cubicBezTo>
                    <a:pt x="115135" y="151201"/>
                    <a:pt x="152522" y="127999"/>
                    <a:pt x="152400" y="76200"/>
                  </a:cubicBezTo>
                  <a:cubicBezTo>
                    <a:pt x="141805" y="35119"/>
                    <a:pt x="116959" y="34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5967" y="129710"/>
                    <a:pt x="16075" y="100343"/>
                    <a:pt x="19050" y="76200"/>
                  </a:cubicBezTo>
                  <a:cubicBezTo>
                    <a:pt x="18642" y="46028"/>
                    <a:pt x="46407" y="19175"/>
                    <a:pt x="76200" y="19050"/>
                  </a:cubicBezTo>
                  <a:cubicBezTo>
                    <a:pt x="109000" y="17137"/>
                    <a:pt x="132606" y="40283"/>
                    <a:pt x="133350" y="76200"/>
                  </a:cubicBezTo>
                  <a:cubicBezTo>
                    <a:pt x="132405" y="99587"/>
                    <a:pt x="105864" y="132724"/>
                    <a:pt x="76200" y="133388"/>
                  </a:cubicBezTo>
                  <a:cubicBezTo>
                    <a:pt x="76199" y="133377"/>
                    <a:pt x="76203" y="133368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B4E5894-DB1E-2F88-6425-22EB9F805225}"/>
              </a:ext>
            </a:extLst>
          </p:cNvPr>
          <p:cNvSpPr/>
          <p:nvPr/>
        </p:nvSpPr>
        <p:spPr>
          <a:xfrm>
            <a:off x="7458786" y="2338011"/>
            <a:ext cx="2939191" cy="2785549"/>
          </a:xfrm>
          <a:custGeom>
            <a:avLst/>
            <a:gdLst>
              <a:gd name="connsiteX0" fmla="*/ 1469597 w 2939191"/>
              <a:gd name="connsiteY0" fmla="*/ 0 h 2785549"/>
              <a:gd name="connsiteX1" fmla="*/ 0 w 2939191"/>
              <a:gd name="connsiteY1" fmla="*/ 1392776 h 2785549"/>
              <a:gd name="connsiteX2" fmla="*/ 1469597 w 2939191"/>
              <a:gd name="connsiteY2" fmla="*/ 2785552 h 2785549"/>
              <a:gd name="connsiteX3" fmla="*/ 2939195 w 2939191"/>
              <a:gd name="connsiteY3" fmla="*/ 1392776 h 2785549"/>
              <a:gd name="connsiteX4" fmla="*/ 1470913 w 2939191"/>
              <a:gd name="connsiteY4" fmla="*/ 0 h 2785549"/>
              <a:gd name="connsiteX5" fmla="*/ 1469597 w 2939191"/>
              <a:gd name="connsiteY5" fmla="*/ 0 h 2785549"/>
              <a:gd name="connsiteX6" fmla="*/ 1469597 w 2939191"/>
              <a:gd name="connsiteY6" fmla="*/ 2712208 h 2785549"/>
              <a:gd name="connsiteX7" fmla="*/ 77390 w 2939191"/>
              <a:gd name="connsiteY7" fmla="*/ 1392776 h 2785549"/>
              <a:gd name="connsiteX8" fmla="*/ 1469597 w 2939191"/>
              <a:gd name="connsiteY8" fmla="*/ 73344 h 2785549"/>
              <a:gd name="connsiteX9" fmla="*/ 2861805 w 2939191"/>
              <a:gd name="connsiteY9" fmla="*/ 1392776 h 2785549"/>
              <a:gd name="connsiteX10" fmla="*/ 1469597 w 2939191"/>
              <a:gd name="connsiteY10" fmla="*/ 2712208 h 278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39191" h="2785549" fill="none" extrusionOk="0">
                <a:moveTo>
                  <a:pt x="1469597" y="0"/>
                </a:moveTo>
                <a:cubicBezTo>
                  <a:pt x="697986" y="124331"/>
                  <a:pt x="112057" y="512836"/>
                  <a:pt x="0" y="1392776"/>
                </a:cubicBezTo>
                <a:cubicBezTo>
                  <a:pt x="117944" y="2085934"/>
                  <a:pt x="494401" y="2743702"/>
                  <a:pt x="1469597" y="2785552"/>
                </a:cubicBezTo>
                <a:cubicBezTo>
                  <a:pt x="2322212" y="2734680"/>
                  <a:pt x="2810465" y="2112221"/>
                  <a:pt x="2939195" y="1392776"/>
                </a:cubicBezTo>
                <a:cubicBezTo>
                  <a:pt x="2855299" y="413787"/>
                  <a:pt x="2182879" y="-93217"/>
                  <a:pt x="1470913" y="0"/>
                </a:cubicBezTo>
                <a:cubicBezTo>
                  <a:pt x="1470423" y="64"/>
                  <a:pt x="1469951" y="-42"/>
                  <a:pt x="1469597" y="0"/>
                </a:cubicBezTo>
                <a:close/>
                <a:moveTo>
                  <a:pt x="1469597" y="2712208"/>
                </a:moveTo>
                <a:cubicBezTo>
                  <a:pt x="570004" y="2788524"/>
                  <a:pt x="57368" y="2157277"/>
                  <a:pt x="77390" y="1392776"/>
                </a:cubicBezTo>
                <a:cubicBezTo>
                  <a:pt x="96249" y="678088"/>
                  <a:pt x="694676" y="216579"/>
                  <a:pt x="1469597" y="73344"/>
                </a:cubicBezTo>
                <a:cubicBezTo>
                  <a:pt x="2294086" y="40367"/>
                  <a:pt x="2827396" y="718700"/>
                  <a:pt x="2861805" y="1392776"/>
                </a:cubicBezTo>
                <a:cubicBezTo>
                  <a:pt x="2701547" y="2129634"/>
                  <a:pt x="2291856" y="2817756"/>
                  <a:pt x="1469597" y="2712208"/>
                </a:cubicBezTo>
                <a:close/>
              </a:path>
              <a:path w="2939191" h="2785549" stroke="0" extrusionOk="0">
                <a:moveTo>
                  <a:pt x="1469597" y="0"/>
                </a:moveTo>
                <a:cubicBezTo>
                  <a:pt x="543740" y="-70454"/>
                  <a:pt x="-206701" y="701145"/>
                  <a:pt x="0" y="1392776"/>
                </a:cubicBezTo>
                <a:cubicBezTo>
                  <a:pt x="19403" y="2166070"/>
                  <a:pt x="611029" y="2787044"/>
                  <a:pt x="1469597" y="2785552"/>
                </a:cubicBezTo>
                <a:cubicBezTo>
                  <a:pt x="2164826" y="2899230"/>
                  <a:pt x="2929017" y="2218244"/>
                  <a:pt x="2939195" y="1392776"/>
                </a:cubicBezTo>
                <a:cubicBezTo>
                  <a:pt x="2749630" y="519998"/>
                  <a:pt x="2354422" y="34862"/>
                  <a:pt x="1470913" y="0"/>
                </a:cubicBezTo>
                <a:cubicBezTo>
                  <a:pt x="1470286" y="88"/>
                  <a:pt x="1469950" y="-20"/>
                  <a:pt x="1469597" y="0"/>
                </a:cubicBezTo>
                <a:close/>
                <a:moveTo>
                  <a:pt x="1469597" y="2712208"/>
                </a:moveTo>
                <a:cubicBezTo>
                  <a:pt x="803409" y="2545066"/>
                  <a:pt x="-48738" y="2232318"/>
                  <a:pt x="77390" y="1392776"/>
                </a:cubicBezTo>
                <a:cubicBezTo>
                  <a:pt x="256528" y="696007"/>
                  <a:pt x="644368" y="166534"/>
                  <a:pt x="1469597" y="73344"/>
                </a:cubicBezTo>
                <a:cubicBezTo>
                  <a:pt x="2105296" y="-81144"/>
                  <a:pt x="2885441" y="827642"/>
                  <a:pt x="2861805" y="1392776"/>
                </a:cubicBezTo>
                <a:cubicBezTo>
                  <a:pt x="2824249" y="2119037"/>
                  <a:pt x="2275755" y="2608207"/>
                  <a:pt x="1469597" y="2712208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 w="285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361750 w 723499"/>
                      <a:gd name="connsiteY0" fmla="*/ 0 h 723499"/>
                      <a:gd name="connsiteX1" fmla="*/ 0 w 723499"/>
                      <a:gd name="connsiteY1" fmla="*/ 361750 h 723499"/>
                      <a:gd name="connsiteX2" fmla="*/ 361750 w 723499"/>
                      <a:gd name="connsiteY2" fmla="*/ 723500 h 723499"/>
                      <a:gd name="connsiteX3" fmla="*/ 723500 w 723499"/>
                      <a:gd name="connsiteY3" fmla="*/ 361750 h 723499"/>
                      <a:gd name="connsiteX4" fmla="*/ 362074 w 723499"/>
                      <a:gd name="connsiteY4" fmla="*/ 0 h 723499"/>
                      <a:gd name="connsiteX5" fmla="*/ 361750 w 723499"/>
                      <a:gd name="connsiteY5" fmla="*/ 0 h 723499"/>
                      <a:gd name="connsiteX6" fmla="*/ 361750 w 723499"/>
                      <a:gd name="connsiteY6" fmla="*/ 704450 h 723499"/>
                      <a:gd name="connsiteX7" fmla="*/ 19050 w 723499"/>
                      <a:gd name="connsiteY7" fmla="*/ 361750 h 723499"/>
                      <a:gd name="connsiteX8" fmla="*/ 361750 w 723499"/>
                      <a:gd name="connsiteY8" fmla="*/ 19050 h 723499"/>
                      <a:gd name="connsiteX9" fmla="*/ 704450 w 723499"/>
                      <a:gd name="connsiteY9" fmla="*/ 361750 h 723499"/>
                      <a:gd name="connsiteX10" fmla="*/ 361750 w 723499"/>
                      <a:gd name="connsiteY10" fmla="*/ 704450 h 723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23499" h="723499">
                        <a:moveTo>
                          <a:pt x="361750" y="0"/>
                        </a:moveTo>
                        <a:cubicBezTo>
                          <a:pt x="161961" y="0"/>
                          <a:pt x="0" y="161961"/>
                          <a:pt x="0" y="361750"/>
                        </a:cubicBezTo>
                        <a:cubicBezTo>
                          <a:pt x="0" y="561539"/>
                          <a:pt x="161961" y="723500"/>
                          <a:pt x="361750" y="723500"/>
                        </a:cubicBezTo>
                        <a:cubicBezTo>
                          <a:pt x="561539" y="723500"/>
                          <a:pt x="723500" y="561539"/>
                          <a:pt x="723500" y="361750"/>
                        </a:cubicBezTo>
                        <a:cubicBezTo>
                          <a:pt x="723590" y="162051"/>
                          <a:pt x="561773" y="90"/>
                          <a:pt x="362074" y="0"/>
                        </a:cubicBezTo>
                        <a:cubicBezTo>
                          <a:pt x="361966" y="0"/>
                          <a:pt x="361858" y="0"/>
                          <a:pt x="361750" y="0"/>
                        </a:cubicBezTo>
                        <a:close/>
                        <a:moveTo>
                          <a:pt x="361750" y="704450"/>
                        </a:moveTo>
                        <a:cubicBezTo>
                          <a:pt x="172482" y="704450"/>
                          <a:pt x="19050" y="551018"/>
                          <a:pt x="19050" y="361750"/>
                        </a:cubicBezTo>
                        <a:cubicBezTo>
                          <a:pt x="19050" y="172482"/>
                          <a:pt x="172482" y="19050"/>
                          <a:pt x="361750" y="19050"/>
                        </a:cubicBezTo>
                        <a:cubicBezTo>
                          <a:pt x="551018" y="19050"/>
                          <a:pt x="704450" y="172482"/>
                          <a:pt x="704450" y="361750"/>
                        </a:cubicBezTo>
                        <a:cubicBezTo>
                          <a:pt x="704235" y="550929"/>
                          <a:pt x="550929" y="704235"/>
                          <a:pt x="361750" y="70445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4C9C88C-C9A3-EFA1-5CAF-9BD1F4676C7C}"/>
              </a:ext>
            </a:extLst>
          </p:cNvPr>
          <p:cNvSpPr/>
          <p:nvPr/>
        </p:nvSpPr>
        <p:spPr>
          <a:xfrm>
            <a:off x="8450725" y="2969044"/>
            <a:ext cx="931260" cy="1162374"/>
          </a:xfrm>
          <a:custGeom>
            <a:avLst/>
            <a:gdLst>
              <a:gd name="connsiteX0" fmla="*/ 518318 w 931260"/>
              <a:gd name="connsiteY0" fmla="*/ 2872 h 1162374"/>
              <a:gd name="connsiteX1" fmla="*/ 2985 w 931260"/>
              <a:gd name="connsiteY1" fmla="*/ 391444 h 1162374"/>
              <a:gd name="connsiteX2" fmla="*/ 0 w 931260"/>
              <a:gd name="connsiteY2" fmla="*/ 441252 h 1162374"/>
              <a:gd name="connsiteX3" fmla="*/ 77390 w 931260"/>
              <a:gd name="connsiteY3" fmla="*/ 441252 h 1162374"/>
              <a:gd name="connsiteX4" fmla="*/ 465656 w 931260"/>
              <a:gd name="connsiteY4" fmla="*/ 73575 h 1162374"/>
              <a:gd name="connsiteX5" fmla="*/ 853609 w 931260"/>
              <a:gd name="connsiteY5" fmla="*/ 441549 h 1162374"/>
              <a:gd name="connsiteX6" fmla="*/ 671786 w 931260"/>
              <a:gd name="connsiteY6" fmla="*/ 752965 h 1162374"/>
              <a:gd name="connsiteX7" fmla="*/ 426766 w 931260"/>
              <a:gd name="connsiteY7" fmla="*/ 1162374 h 1162374"/>
              <a:gd name="connsiteX8" fmla="*/ 504156 w 931260"/>
              <a:gd name="connsiteY8" fmla="*/ 1162374 h 1162374"/>
              <a:gd name="connsiteX9" fmla="*/ 713109 w 931260"/>
              <a:gd name="connsiteY9" fmla="*/ 815090 h 1162374"/>
              <a:gd name="connsiteX10" fmla="*/ 859988 w 931260"/>
              <a:gd name="connsiteY10" fmla="*/ 206858 h 1162374"/>
              <a:gd name="connsiteX11" fmla="*/ 518472 w 931260"/>
              <a:gd name="connsiteY11" fmla="*/ 3018 h 1162374"/>
              <a:gd name="connsiteX12" fmla="*/ 518318 w 931260"/>
              <a:gd name="connsiteY12" fmla="*/ 2872 h 1162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31260" h="1162374" fill="none" extrusionOk="0">
                <a:moveTo>
                  <a:pt x="518318" y="2872"/>
                </a:moveTo>
                <a:cubicBezTo>
                  <a:pt x="264891" y="-8908"/>
                  <a:pt x="15909" y="198140"/>
                  <a:pt x="2985" y="391444"/>
                </a:cubicBezTo>
                <a:cubicBezTo>
                  <a:pt x="3374" y="404886"/>
                  <a:pt x="-546" y="425298"/>
                  <a:pt x="0" y="441252"/>
                </a:cubicBezTo>
                <a:cubicBezTo>
                  <a:pt x="37234" y="440131"/>
                  <a:pt x="49541" y="446447"/>
                  <a:pt x="77390" y="441252"/>
                </a:cubicBezTo>
                <a:cubicBezTo>
                  <a:pt x="60622" y="252334"/>
                  <a:pt x="260704" y="70303"/>
                  <a:pt x="465656" y="73575"/>
                </a:cubicBezTo>
                <a:cubicBezTo>
                  <a:pt x="668698" y="95627"/>
                  <a:pt x="849689" y="217899"/>
                  <a:pt x="853609" y="441549"/>
                </a:cubicBezTo>
                <a:cubicBezTo>
                  <a:pt x="875113" y="573901"/>
                  <a:pt x="757161" y="694904"/>
                  <a:pt x="671786" y="752965"/>
                </a:cubicBezTo>
                <a:cubicBezTo>
                  <a:pt x="533568" y="826069"/>
                  <a:pt x="431025" y="984449"/>
                  <a:pt x="426766" y="1162374"/>
                </a:cubicBezTo>
                <a:cubicBezTo>
                  <a:pt x="444661" y="1154659"/>
                  <a:pt x="486741" y="1163636"/>
                  <a:pt x="504156" y="1162374"/>
                </a:cubicBezTo>
                <a:cubicBezTo>
                  <a:pt x="512570" y="1012440"/>
                  <a:pt x="580601" y="858929"/>
                  <a:pt x="713109" y="815090"/>
                </a:cubicBezTo>
                <a:cubicBezTo>
                  <a:pt x="943002" y="692297"/>
                  <a:pt x="967315" y="416757"/>
                  <a:pt x="859988" y="206858"/>
                </a:cubicBezTo>
                <a:cubicBezTo>
                  <a:pt x="780105" y="92550"/>
                  <a:pt x="668917" y="12026"/>
                  <a:pt x="518472" y="3018"/>
                </a:cubicBezTo>
                <a:cubicBezTo>
                  <a:pt x="518420" y="2948"/>
                  <a:pt x="518372" y="2917"/>
                  <a:pt x="518318" y="2872"/>
                </a:cubicBezTo>
                <a:close/>
              </a:path>
              <a:path w="931260" h="1162374" stroke="0" extrusionOk="0">
                <a:moveTo>
                  <a:pt x="518318" y="2872"/>
                </a:moveTo>
                <a:cubicBezTo>
                  <a:pt x="261623" y="-10943"/>
                  <a:pt x="53692" y="175121"/>
                  <a:pt x="2985" y="391444"/>
                </a:cubicBezTo>
                <a:cubicBezTo>
                  <a:pt x="3276" y="403828"/>
                  <a:pt x="-872" y="426694"/>
                  <a:pt x="0" y="441252"/>
                </a:cubicBezTo>
                <a:cubicBezTo>
                  <a:pt x="28940" y="440429"/>
                  <a:pt x="40171" y="448084"/>
                  <a:pt x="77390" y="441252"/>
                </a:cubicBezTo>
                <a:cubicBezTo>
                  <a:pt x="40417" y="288418"/>
                  <a:pt x="234828" y="126833"/>
                  <a:pt x="465656" y="73575"/>
                </a:cubicBezTo>
                <a:cubicBezTo>
                  <a:pt x="682890" y="133687"/>
                  <a:pt x="854077" y="224767"/>
                  <a:pt x="853609" y="441549"/>
                </a:cubicBezTo>
                <a:cubicBezTo>
                  <a:pt x="846874" y="552605"/>
                  <a:pt x="759507" y="681960"/>
                  <a:pt x="671786" y="752965"/>
                </a:cubicBezTo>
                <a:cubicBezTo>
                  <a:pt x="512817" y="798880"/>
                  <a:pt x="425325" y="977524"/>
                  <a:pt x="426766" y="1162374"/>
                </a:cubicBezTo>
                <a:cubicBezTo>
                  <a:pt x="463241" y="1156140"/>
                  <a:pt x="480364" y="1163214"/>
                  <a:pt x="504156" y="1162374"/>
                </a:cubicBezTo>
                <a:cubicBezTo>
                  <a:pt x="470597" y="1007025"/>
                  <a:pt x="583331" y="857279"/>
                  <a:pt x="713109" y="815090"/>
                </a:cubicBezTo>
                <a:cubicBezTo>
                  <a:pt x="978791" y="645265"/>
                  <a:pt x="1022715" y="472016"/>
                  <a:pt x="859988" y="206858"/>
                </a:cubicBezTo>
                <a:cubicBezTo>
                  <a:pt x="802484" y="95699"/>
                  <a:pt x="662222" y="16741"/>
                  <a:pt x="518472" y="3018"/>
                </a:cubicBezTo>
                <a:cubicBezTo>
                  <a:pt x="518416" y="2989"/>
                  <a:pt x="518362" y="2930"/>
                  <a:pt x="518318" y="2872"/>
                </a:cubicBezTo>
                <a:close/>
              </a:path>
            </a:pathLst>
          </a:custGeom>
          <a:solidFill>
            <a:schemeClr val="bg1">
              <a:alpha val="68000"/>
            </a:schemeClr>
          </a:solidFill>
          <a:ln w="19050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3862781193">
                  <a:custGeom>
                    <a:avLst/>
                    <a:gdLst>
                      <a:gd name="connsiteX0" fmla="*/ 127587 w 229235"/>
                      <a:gd name="connsiteY0" fmla="*/ 746 h 301907"/>
                      <a:gd name="connsiteX1" fmla="*/ 735 w 229235"/>
                      <a:gd name="connsiteY1" fmla="*/ 101671 h 301907"/>
                      <a:gd name="connsiteX2" fmla="*/ 0 w 229235"/>
                      <a:gd name="connsiteY2" fmla="*/ 114608 h 301907"/>
                      <a:gd name="connsiteX3" fmla="*/ 19050 w 229235"/>
                      <a:gd name="connsiteY3" fmla="*/ 114608 h 301907"/>
                      <a:gd name="connsiteX4" fmla="*/ 114624 w 229235"/>
                      <a:gd name="connsiteY4" fmla="*/ 19110 h 301907"/>
                      <a:gd name="connsiteX5" fmla="*/ 210121 w 229235"/>
                      <a:gd name="connsiteY5" fmla="*/ 114685 h 301907"/>
                      <a:gd name="connsiteX6" fmla="*/ 165364 w 229235"/>
                      <a:gd name="connsiteY6" fmla="*/ 195570 h 301907"/>
                      <a:gd name="connsiteX7" fmla="*/ 105051 w 229235"/>
                      <a:gd name="connsiteY7" fmla="*/ 301907 h 301907"/>
                      <a:gd name="connsiteX8" fmla="*/ 124101 w 229235"/>
                      <a:gd name="connsiteY8" fmla="*/ 301907 h 301907"/>
                      <a:gd name="connsiteX9" fmla="*/ 175536 w 229235"/>
                      <a:gd name="connsiteY9" fmla="*/ 211706 h 301907"/>
                      <a:gd name="connsiteX10" fmla="*/ 211691 w 229235"/>
                      <a:gd name="connsiteY10" fmla="*/ 53728 h 301907"/>
                      <a:gd name="connsiteX11" fmla="*/ 127625 w 229235"/>
                      <a:gd name="connsiteY11" fmla="*/ 784 h 301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9235" h="301907">
                        <a:moveTo>
                          <a:pt x="127587" y="746"/>
                        </a:moveTo>
                        <a:cubicBezTo>
                          <a:pt x="64688" y="-6414"/>
                          <a:pt x="7895" y="38772"/>
                          <a:pt x="735" y="101671"/>
                        </a:cubicBezTo>
                        <a:cubicBezTo>
                          <a:pt x="247" y="105966"/>
                          <a:pt x="1" y="110285"/>
                          <a:pt x="0" y="114608"/>
                        </a:cubicBezTo>
                        <a:lnTo>
                          <a:pt x="19050" y="114608"/>
                        </a:lnTo>
                        <a:cubicBezTo>
                          <a:pt x="19071" y="61845"/>
                          <a:pt x="61861" y="19089"/>
                          <a:pt x="114624" y="19110"/>
                        </a:cubicBezTo>
                        <a:cubicBezTo>
                          <a:pt x="167388" y="19132"/>
                          <a:pt x="210142" y="61922"/>
                          <a:pt x="210121" y="114685"/>
                        </a:cubicBezTo>
                        <a:cubicBezTo>
                          <a:pt x="210108" y="147550"/>
                          <a:pt x="193202" y="178102"/>
                          <a:pt x="165364" y="195570"/>
                        </a:cubicBezTo>
                        <a:cubicBezTo>
                          <a:pt x="128221" y="218199"/>
                          <a:pt x="105409" y="258416"/>
                          <a:pt x="105051" y="301907"/>
                        </a:cubicBezTo>
                        <a:lnTo>
                          <a:pt x="124101" y="301907"/>
                        </a:lnTo>
                        <a:cubicBezTo>
                          <a:pt x="124497" y="264970"/>
                          <a:pt x="143948" y="230857"/>
                          <a:pt x="175536" y="211706"/>
                        </a:cubicBezTo>
                        <a:cubicBezTo>
                          <a:pt x="229145" y="178065"/>
                          <a:pt x="245332" y="107336"/>
                          <a:pt x="211691" y="53728"/>
                        </a:cubicBezTo>
                        <a:cubicBezTo>
                          <a:pt x="193174" y="24219"/>
                          <a:pt x="162238" y="4736"/>
                          <a:pt x="127625" y="784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3AC6904-6C6E-B19E-8BDC-DACC7FB3AE9A}"/>
              </a:ext>
            </a:extLst>
          </p:cNvPr>
          <p:cNvSpPr/>
          <p:nvPr/>
        </p:nvSpPr>
        <p:spPr>
          <a:xfrm>
            <a:off x="8850991" y="4330126"/>
            <a:ext cx="154780" cy="146689"/>
          </a:xfrm>
          <a:custGeom>
            <a:avLst/>
            <a:gdLst>
              <a:gd name="connsiteX0" fmla="*/ 154780 w 154780"/>
              <a:gd name="connsiteY0" fmla="*/ 73344 h 146689"/>
              <a:gd name="connsiteX1" fmla="*/ 77390 w 154780"/>
              <a:gd name="connsiteY1" fmla="*/ 146689 h 146689"/>
              <a:gd name="connsiteX2" fmla="*/ 0 w 154780"/>
              <a:gd name="connsiteY2" fmla="*/ 73344 h 146689"/>
              <a:gd name="connsiteX3" fmla="*/ 77390 w 154780"/>
              <a:gd name="connsiteY3" fmla="*/ 0 h 146689"/>
              <a:gd name="connsiteX4" fmla="*/ 154780 w 154780"/>
              <a:gd name="connsiteY4" fmla="*/ 73344 h 14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80" h="146689" fill="none" extrusionOk="0">
                <a:moveTo>
                  <a:pt x="154780" y="73344"/>
                </a:moveTo>
                <a:cubicBezTo>
                  <a:pt x="161826" y="114180"/>
                  <a:pt x="128921" y="153592"/>
                  <a:pt x="77390" y="146689"/>
                </a:cubicBezTo>
                <a:cubicBezTo>
                  <a:pt x="31069" y="141410"/>
                  <a:pt x="997" y="116152"/>
                  <a:pt x="0" y="73344"/>
                </a:cubicBezTo>
                <a:cubicBezTo>
                  <a:pt x="667" y="32162"/>
                  <a:pt x="38918" y="-436"/>
                  <a:pt x="77390" y="0"/>
                </a:cubicBezTo>
                <a:cubicBezTo>
                  <a:pt x="120759" y="-6620"/>
                  <a:pt x="155223" y="36055"/>
                  <a:pt x="154780" y="73344"/>
                </a:cubicBezTo>
                <a:close/>
              </a:path>
              <a:path w="154780" h="146689" stroke="0" extrusionOk="0">
                <a:moveTo>
                  <a:pt x="154780" y="73344"/>
                </a:moveTo>
                <a:cubicBezTo>
                  <a:pt x="166560" y="111955"/>
                  <a:pt x="125528" y="143308"/>
                  <a:pt x="77390" y="146689"/>
                </a:cubicBezTo>
                <a:cubicBezTo>
                  <a:pt x="42913" y="141766"/>
                  <a:pt x="8254" y="106921"/>
                  <a:pt x="0" y="73344"/>
                </a:cubicBezTo>
                <a:cubicBezTo>
                  <a:pt x="-3050" y="44471"/>
                  <a:pt x="37133" y="522"/>
                  <a:pt x="77390" y="0"/>
                </a:cubicBezTo>
                <a:cubicBezTo>
                  <a:pt x="125254" y="3583"/>
                  <a:pt x="158954" y="36696"/>
                  <a:pt x="154780" y="73344"/>
                </a:cubicBezTo>
                <a:close/>
              </a:path>
            </a:pathLst>
          </a:custGeom>
          <a:pattFill prst="ltUpDiag">
            <a:fgClr>
              <a:schemeClr val="bg1"/>
            </a:fgClr>
            <a:bgClr>
              <a:schemeClr val="accent4">
                <a:lumMod val="50000"/>
              </a:schemeClr>
            </a:bgClr>
          </a:pattFill>
          <a:ln w="28575" cap="flat"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0">
                  <a:schemeClr val="accent1">
                    <a:lumMod val="5000"/>
                    <a:lumOff val="95000"/>
                  </a:schemeClr>
                </a:gs>
              </a:gsLst>
              <a:lin ang="5400000" scaled="1"/>
            </a:gradFill>
            <a:prstDash val="solid"/>
            <a:miter/>
            <a:extLst>
              <a:ext uri="{C807C97D-BFC1-408E-A445-0C87EB9F89A2}">
                <ask:lineSketchStyleProps xmlns:ask="http://schemas.microsoft.com/office/drawing/2018/sketchyshapes" sd="288620334">
                  <a:custGeom>
                    <a:avLst/>
                    <a:gdLst>
                      <a:gd name="connsiteX0" fmla="*/ 38100 w 38100"/>
                      <a:gd name="connsiteY0" fmla="*/ 19050 h 38100"/>
                      <a:gd name="connsiteX1" fmla="*/ 19050 w 38100"/>
                      <a:gd name="connsiteY1" fmla="*/ 38100 h 38100"/>
                      <a:gd name="connsiteX2" fmla="*/ 0 w 38100"/>
                      <a:gd name="connsiteY2" fmla="*/ 19050 h 38100"/>
                      <a:gd name="connsiteX3" fmla="*/ 19050 w 38100"/>
                      <a:gd name="connsiteY3" fmla="*/ 0 h 38100"/>
                      <a:gd name="connsiteX4" fmla="*/ 38100 w 38100"/>
                      <a:gd name="connsiteY4" fmla="*/ 19050 h 38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00" h="38100">
                        <a:moveTo>
                          <a:pt x="38100" y="19050"/>
                        </a:moveTo>
                        <a:cubicBezTo>
                          <a:pt x="38100" y="29571"/>
                          <a:pt x="29571" y="38100"/>
                          <a:pt x="19050" y="38100"/>
                        </a:cubicBezTo>
                        <a:cubicBezTo>
                          <a:pt x="8529" y="38100"/>
                          <a:pt x="0" y="29571"/>
                          <a:pt x="0" y="19050"/>
                        </a:cubicBezTo>
                        <a:cubicBezTo>
                          <a:pt x="0" y="8529"/>
                          <a:pt x="8529" y="0"/>
                          <a:pt x="19050" y="0"/>
                        </a:cubicBezTo>
                        <a:cubicBezTo>
                          <a:pt x="29571" y="0"/>
                          <a:pt x="38100" y="8529"/>
                          <a:pt x="38100" y="1905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361950 w 723900"/>
                <a:gd name="connsiteY0" fmla="*/ 0 h 714603"/>
                <a:gd name="connsiteX1" fmla="*/ 0 w 723900"/>
                <a:gd name="connsiteY1" fmla="*/ 148590 h 714603"/>
                <a:gd name="connsiteX2" fmla="*/ 0 w 723900"/>
                <a:gd name="connsiteY2" fmla="*/ 714604 h 714603"/>
                <a:gd name="connsiteX3" fmla="*/ 66675 w 723900"/>
                <a:gd name="connsiteY3" fmla="*/ 714604 h 714603"/>
                <a:gd name="connsiteX4" fmla="*/ 66675 w 723900"/>
                <a:gd name="connsiteY4" fmla="*/ 238220 h 714603"/>
                <a:gd name="connsiteX5" fmla="*/ 657225 w 723900"/>
                <a:gd name="connsiteY5" fmla="*/ 238220 h 714603"/>
                <a:gd name="connsiteX6" fmla="*/ 657225 w 723900"/>
                <a:gd name="connsiteY6" fmla="*/ 714604 h 714603"/>
                <a:gd name="connsiteX7" fmla="*/ 723900 w 723900"/>
                <a:gd name="connsiteY7" fmla="*/ 714604 h 714603"/>
                <a:gd name="connsiteX8" fmla="*/ 723900 w 723900"/>
                <a:gd name="connsiteY8" fmla="*/ 148590 h 714603"/>
                <a:gd name="connsiteX9" fmla="*/ 361950 w 723900"/>
                <a:gd name="connsiteY9" fmla="*/ 0 h 714603"/>
                <a:gd name="connsiteX10" fmla="*/ 704850 w 723900"/>
                <a:gd name="connsiteY10" fmla="*/ 695554 h 714603"/>
                <a:gd name="connsiteX11" fmla="*/ 676275 w 723900"/>
                <a:gd name="connsiteY11" fmla="*/ 695554 h 714603"/>
                <a:gd name="connsiteX12" fmla="*/ 676275 w 723900"/>
                <a:gd name="connsiteY12" fmla="*/ 219170 h 714603"/>
                <a:gd name="connsiteX13" fmla="*/ 47625 w 723900"/>
                <a:gd name="connsiteY13" fmla="*/ 219170 h 714603"/>
                <a:gd name="connsiteX14" fmla="*/ 47625 w 723900"/>
                <a:gd name="connsiteY14" fmla="*/ 695554 h 714603"/>
                <a:gd name="connsiteX15" fmla="*/ 19050 w 723900"/>
                <a:gd name="connsiteY15" fmla="*/ 695554 h 714603"/>
                <a:gd name="connsiteX16" fmla="*/ 19050 w 723900"/>
                <a:gd name="connsiteY16" fmla="*/ 161344 h 714603"/>
                <a:gd name="connsiteX17" fmla="*/ 361950 w 723900"/>
                <a:gd name="connsiteY17" fmla="*/ 20622 h 714603"/>
                <a:gd name="connsiteX18" fmla="*/ 704850 w 723900"/>
                <a:gd name="connsiteY18" fmla="*/ 161344 h 714603"/>
                <a:gd name="connsiteX19" fmla="*/ 704850 w 723900"/>
                <a:gd name="connsiteY19" fmla="*/ 695554 h 71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3900" h="714603" fill="none" extrusionOk="0">
                  <a:moveTo>
                    <a:pt x="361950" y="0"/>
                  </a:moveTo>
                  <a:cubicBezTo>
                    <a:pt x="235086" y="33997"/>
                    <a:pt x="137844" y="103449"/>
                    <a:pt x="0" y="148590"/>
                  </a:cubicBezTo>
                  <a:cubicBezTo>
                    <a:pt x="-9883" y="265272"/>
                    <a:pt x="-41113" y="615180"/>
                    <a:pt x="0" y="714604"/>
                  </a:cubicBezTo>
                  <a:cubicBezTo>
                    <a:pt x="20636" y="720549"/>
                    <a:pt x="42755" y="711138"/>
                    <a:pt x="66675" y="714604"/>
                  </a:cubicBezTo>
                  <a:cubicBezTo>
                    <a:pt x="43695" y="498298"/>
                    <a:pt x="44459" y="314685"/>
                    <a:pt x="66675" y="238220"/>
                  </a:cubicBezTo>
                  <a:cubicBezTo>
                    <a:pt x="306938" y="221945"/>
                    <a:pt x="511280" y="245587"/>
                    <a:pt x="657225" y="238220"/>
                  </a:cubicBezTo>
                  <a:cubicBezTo>
                    <a:pt x="626003" y="331290"/>
                    <a:pt x="696385" y="664423"/>
                    <a:pt x="657225" y="714604"/>
                  </a:cubicBezTo>
                  <a:cubicBezTo>
                    <a:pt x="677687" y="709858"/>
                    <a:pt x="712321" y="718242"/>
                    <a:pt x="723900" y="714604"/>
                  </a:cubicBezTo>
                  <a:cubicBezTo>
                    <a:pt x="706761" y="448534"/>
                    <a:pt x="684561" y="348623"/>
                    <a:pt x="723900" y="148590"/>
                  </a:cubicBezTo>
                  <a:cubicBezTo>
                    <a:pt x="647375" y="141713"/>
                    <a:pt x="464695" y="21330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218" y="696431"/>
                    <a:pt x="679164" y="693416"/>
                    <a:pt x="676275" y="695554"/>
                  </a:cubicBezTo>
                  <a:cubicBezTo>
                    <a:pt x="674951" y="524092"/>
                    <a:pt x="701772" y="321295"/>
                    <a:pt x="676275" y="219170"/>
                  </a:cubicBezTo>
                  <a:cubicBezTo>
                    <a:pt x="490338" y="210753"/>
                    <a:pt x="126880" y="203004"/>
                    <a:pt x="47625" y="219170"/>
                  </a:cubicBezTo>
                  <a:cubicBezTo>
                    <a:pt x="10307" y="372585"/>
                    <a:pt x="21874" y="534255"/>
                    <a:pt x="47625" y="695554"/>
                  </a:cubicBezTo>
                  <a:cubicBezTo>
                    <a:pt x="35038" y="697113"/>
                    <a:pt x="27220" y="695806"/>
                    <a:pt x="19050" y="695554"/>
                  </a:cubicBezTo>
                  <a:cubicBezTo>
                    <a:pt x="34892" y="601560"/>
                    <a:pt x="12141" y="360409"/>
                    <a:pt x="19050" y="161344"/>
                  </a:cubicBezTo>
                  <a:cubicBezTo>
                    <a:pt x="159521" y="70539"/>
                    <a:pt x="245336" y="68290"/>
                    <a:pt x="361950" y="20622"/>
                  </a:cubicBezTo>
                  <a:cubicBezTo>
                    <a:pt x="484365" y="44857"/>
                    <a:pt x="579794" y="84544"/>
                    <a:pt x="704850" y="161344"/>
                  </a:cubicBezTo>
                  <a:cubicBezTo>
                    <a:pt x="677012" y="404844"/>
                    <a:pt x="685922" y="494247"/>
                    <a:pt x="704850" y="695554"/>
                  </a:cubicBezTo>
                  <a:close/>
                </a:path>
                <a:path w="723900" h="714603" stroke="0" extrusionOk="0">
                  <a:moveTo>
                    <a:pt x="361950" y="0"/>
                  </a:moveTo>
                  <a:cubicBezTo>
                    <a:pt x="263709" y="16062"/>
                    <a:pt x="130468" y="61425"/>
                    <a:pt x="0" y="148590"/>
                  </a:cubicBezTo>
                  <a:cubicBezTo>
                    <a:pt x="529" y="235357"/>
                    <a:pt x="-18990" y="585036"/>
                    <a:pt x="0" y="714604"/>
                  </a:cubicBezTo>
                  <a:cubicBezTo>
                    <a:pt x="28857" y="716689"/>
                    <a:pt x="42169" y="711929"/>
                    <a:pt x="66675" y="714604"/>
                  </a:cubicBezTo>
                  <a:cubicBezTo>
                    <a:pt x="80723" y="622321"/>
                    <a:pt x="43552" y="299604"/>
                    <a:pt x="66675" y="238220"/>
                  </a:cubicBezTo>
                  <a:cubicBezTo>
                    <a:pt x="179324" y="225054"/>
                    <a:pt x="564723" y="265802"/>
                    <a:pt x="657225" y="238220"/>
                  </a:cubicBezTo>
                  <a:cubicBezTo>
                    <a:pt x="646180" y="423792"/>
                    <a:pt x="677357" y="557426"/>
                    <a:pt x="657225" y="714604"/>
                  </a:cubicBezTo>
                  <a:cubicBezTo>
                    <a:pt x="685621" y="710175"/>
                    <a:pt x="704396" y="709726"/>
                    <a:pt x="723900" y="714604"/>
                  </a:cubicBezTo>
                  <a:cubicBezTo>
                    <a:pt x="755455" y="554187"/>
                    <a:pt x="741908" y="310766"/>
                    <a:pt x="723900" y="148590"/>
                  </a:cubicBezTo>
                  <a:cubicBezTo>
                    <a:pt x="681129" y="144123"/>
                    <a:pt x="512499" y="54269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846" y="693337"/>
                    <a:pt x="688860" y="693751"/>
                    <a:pt x="676275" y="695554"/>
                  </a:cubicBezTo>
                  <a:cubicBezTo>
                    <a:pt x="697406" y="647001"/>
                    <a:pt x="636083" y="407737"/>
                    <a:pt x="676275" y="219170"/>
                  </a:cubicBezTo>
                  <a:cubicBezTo>
                    <a:pt x="494191" y="166733"/>
                    <a:pt x="131156" y="194939"/>
                    <a:pt x="47625" y="219170"/>
                  </a:cubicBezTo>
                  <a:cubicBezTo>
                    <a:pt x="13140" y="401498"/>
                    <a:pt x="82538" y="497382"/>
                    <a:pt x="47625" y="695554"/>
                  </a:cubicBezTo>
                  <a:cubicBezTo>
                    <a:pt x="37466" y="697572"/>
                    <a:pt x="25508" y="694919"/>
                    <a:pt x="19050" y="695554"/>
                  </a:cubicBezTo>
                  <a:cubicBezTo>
                    <a:pt x="-13118" y="491883"/>
                    <a:pt x="7038" y="235732"/>
                    <a:pt x="19050" y="161344"/>
                  </a:cubicBezTo>
                  <a:cubicBezTo>
                    <a:pt x="111730" y="129177"/>
                    <a:pt x="292518" y="24701"/>
                    <a:pt x="361950" y="20622"/>
                  </a:cubicBezTo>
                  <a:cubicBezTo>
                    <a:pt x="451633" y="37307"/>
                    <a:pt x="562975" y="117998"/>
                    <a:pt x="704850" y="161344"/>
                  </a:cubicBezTo>
                  <a:cubicBezTo>
                    <a:pt x="664302" y="303903"/>
                    <a:pt x="710938" y="526451"/>
                    <a:pt x="704850" y="695554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58720" y="10164"/>
                    <a:pt x="390160" y="-17167"/>
                    <a:pt x="533400" y="0"/>
                  </a:cubicBezTo>
                  <a:cubicBezTo>
                    <a:pt x="532548" y="7161"/>
                    <a:pt x="532093" y="16886"/>
                    <a:pt x="533400" y="19050"/>
                  </a:cubicBezTo>
                  <a:cubicBezTo>
                    <a:pt x="275328" y="24417"/>
                    <a:pt x="62381" y="57615"/>
                    <a:pt x="0" y="19050"/>
                  </a:cubicBezTo>
                  <a:cubicBezTo>
                    <a:pt x="-696" y="13995"/>
                    <a:pt x="-1457" y="3318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56596" y="42586"/>
                    <a:pt x="303842" y="37459"/>
                    <a:pt x="533400" y="0"/>
                  </a:cubicBezTo>
                  <a:cubicBezTo>
                    <a:pt x="533016" y="5978"/>
                    <a:pt x="534650" y="10289"/>
                    <a:pt x="533400" y="19050"/>
                  </a:cubicBezTo>
                  <a:cubicBezTo>
                    <a:pt x="348363" y="59190"/>
                    <a:pt x="240403" y="2665"/>
                    <a:pt x="0" y="19050"/>
                  </a:cubicBezTo>
                  <a:cubicBezTo>
                    <a:pt x="613" y="11912"/>
                    <a:pt x="1096" y="539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73037" y="6443"/>
                    <a:pt x="377164" y="28999"/>
                    <a:pt x="533400" y="0"/>
                  </a:cubicBezTo>
                  <a:cubicBezTo>
                    <a:pt x="534080" y="8269"/>
                    <a:pt x="533849" y="17140"/>
                    <a:pt x="533400" y="19050"/>
                  </a:cubicBezTo>
                  <a:cubicBezTo>
                    <a:pt x="329805" y="40725"/>
                    <a:pt x="204663" y="48557"/>
                    <a:pt x="0" y="19050"/>
                  </a:cubicBezTo>
                  <a:cubicBezTo>
                    <a:pt x="-1185" y="14363"/>
                    <a:pt x="-28" y="6173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94367" y="-39352"/>
                    <a:pt x="312178" y="45166"/>
                    <a:pt x="533400" y="0"/>
                  </a:cubicBezTo>
                  <a:cubicBezTo>
                    <a:pt x="532742" y="3254"/>
                    <a:pt x="533402" y="13677"/>
                    <a:pt x="533400" y="19050"/>
                  </a:cubicBezTo>
                  <a:cubicBezTo>
                    <a:pt x="313248" y="2137"/>
                    <a:pt x="88402" y="37231"/>
                    <a:pt x="0" y="19050"/>
                  </a:cubicBezTo>
                  <a:cubicBezTo>
                    <a:pt x="1433" y="16161"/>
                    <a:pt x="454" y="813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240655" y="-13287"/>
                    <a:pt x="375146" y="-38653"/>
                    <a:pt x="533400" y="0"/>
                  </a:cubicBezTo>
                  <a:cubicBezTo>
                    <a:pt x="534445" y="6766"/>
                    <a:pt x="531742" y="12245"/>
                    <a:pt x="533400" y="19050"/>
                  </a:cubicBezTo>
                  <a:cubicBezTo>
                    <a:pt x="390369" y="-17246"/>
                    <a:pt x="170299" y="56138"/>
                    <a:pt x="0" y="19050"/>
                  </a:cubicBezTo>
                  <a:cubicBezTo>
                    <a:pt x="-299" y="14315"/>
                    <a:pt x="-600" y="3694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42206" y="19532"/>
                    <a:pt x="332706" y="-21928"/>
                    <a:pt x="533400" y="0"/>
                  </a:cubicBezTo>
                  <a:cubicBezTo>
                    <a:pt x="534618" y="6683"/>
                    <a:pt x="534190" y="11027"/>
                    <a:pt x="533400" y="19050"/>
                  </a:cubicBezTo>
                  <a:cubicBezTo>
                    <a:pt x="344850" y="64148"/>
                    <a:pt x="225293" y="-14741"/>
                    <a:pt x="0" y="19050"/>
                  </a:cubicBezTo>
                  <a:cubicBezTo>
                    <a:pt x="-1026" y="10590"/>
                    <a:pt x="954" y="378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247650 w 390525"/>
                <a:gd name="connsiteY0" fmla="*/ 0 h 266700"/>
                <a:gd name="connsiteX1" fmla="*/ 123825 w 390525"/>
                <a:gd name="connsiteY1" fmla="*/ 0 h 266700"/>
                <a:gd name="connsiteX2" fmla="*/ 123825 w 390525"/>
                <a:gd name="connsiteY2" fmla="*/ 123825 h 266700"/>
                <a:gd name="connsiteX3" fmla="*/ 0 w 390525"/>
                <a:gd name="connsiteY3" fmla="*/ 123825 h 266700"/>
                <a:gd name="connsiteX4" fmla="*/ 0 w 390525"/>
                <a:gd name="connsiteY4" fmla="*/ 266700 h 266700"/>
                <a:gd name="connsiteX5" fmla="*/ 390525 w 390525"/>
                <a:gd name="connsiteY5" fmla="*/ 266700 h 266700"/>
                <a:gd name="connsiteX6" fmla="*/ 390525 w 390525"/>
                <a:gd name="connsiteY6" fmla="*/ 0 h 266700"/>
                <a:gd name="connsiteX7" fmla="*/ 247650 w 390525"/>
                <a:gd name="connsiteY7" fmla="*/ 0 h 266700"/>
                <a:gd name="connsiteX8" fmla="*/ 142875 w 390525"/>
                <a:gd name="connsiteY8" fmla="*/ 19050 h 266700"/>
                <a:gd name="connsiteX9" fmla="*/ 247650 w 390525"/>
                <a:gd name="connsiteY9" fmla="*/ 19050 h 266700"/>
                <a:gd name="connsiteX10" fmla="*/ 247650 w 390525"/>
                <a:gd name="connsiteY10" fmla="*/ 123825 h 266700"/>
                <a:gd name="connsiteX11" fmla="*/ 142875 w 390525"/>
                <a:gd name="connsiteY11" fmla="*/ 123825 h 266700"/>
                <a:gd name="connsiteX12" fmla="*/ 142875 w 390525"/>
                <a:gd name="connsiteY12" fmla="*/ 19050 h 266700"/>
                <a:gd name="connsiteX13" fmla="*/ 123825 w 390525"/>
                <a:gd name="connsiteY13" fmla="*/ 247650 h 266700"/>
                <a:gd name="connsiteX14" fmla="*/ 19050 w 390525"/>
                <a:gd name="connsiteY14" fmla="*/ 247650 h 266700"/>
                <a:gd name="connsiteX15" fmla="*/ 19050 w 390525"/>
                <a:gd name="connsiteY15" fmla="*/ 142875 h 266700"/>
                <a:gd name="connsiteX16" fmla="*/ 123825 w 390525"/>
                <a:gd name="connsiteY16" fmla="*/ 142875 h 266700"/>
                <a:gd name="connsiteX17" fmla="*/ 123825 w 390525"/>
                <a:gd name="connsiteY17" fmla="*/ 247650 h 266700"/>
                <a:gd name="connsiteX18" fmla="*/ 247650 w 390525"/>
                <a:gd name="connsiteY18" fmla="*/ 247650 h 266700"/>
                <a:gd name="connsiteX19" fmla="*/ 142875 w 390525"/>
                <a:gd name="connsiteY19" fmla="*/ 247650 h 266700"/>
                <a:gd name="connsiteX20" fmla="*/ 142875 w 390525"/>
                <a:gd name="connsiteY20" fmla="*/ 142875 h 266700"/>
                <a:gd name="connsiteX21" fmla="*/ 247650 w 390525"/>
                <a:gd name="connsiteY21" fmla="*/ 142875 h 266700"/>
                <a:gd name="connsiteX22" fmla="*/ 247650 w 390525"/>
                <a:gd name="connsiteY22" fmla="*/ 247650 h 266700"/>
                <a:gd name="connsiteX23" fmla="*/ 371475 w 390525"/>
                <a:gd name="connsiteY23" fmla="*/ 247650 h 266700"/>
                <a:gd name="connsiteX24" fmla="*/ 266700 w 390525"/>
                <a:gd name="connsiteY24" fmla="*/ 247650 h 266700"/>
                <a:gd name="connsiteX25" fmla="*/ 266700 w 390525"/>
                <a:gd name="connsiteY25" fmla="*/ 142875 h 266700"/>
                <a:gd name="connsiteX26" fmla="*/ 371475 w 390525"/>
                <a:gd name="connsiteY26" fmla="*/ 142875 h 266700"/>
                <a:gd name="connsiteX27" fmla="*/ 371475 w 390525"/>
                <a:gd name="connsiteY27" fmla="*/ 247650 h 266700"/>
                <a:gd name="connsiteX28" fmla="*/ 371475 w 390525"/>
                <a:gd name="connsiteY28" fmla="*/ 19050 h 266700"/>
                <a:gd name="connsiteX29" fmla="*/ 371475 w 390525"/>
                <a:gd name="connsiteY29" fmla="*/ 123825 h 266700"/>
                <a:gd name="connsiteX30" fmla="*/ 266700 w 390525"/>
                <a:gd name="connsiteY30" fmla="*/ 123825 h 266700"/>
                <a:gd name="connsiteX31" fmla="*/ 266700 w 390525"/>
                <a:gd name="connsiteY31" fmla="*/ 19050 h 266700"/>
                <a:gd name="connsiteX32" fmla="*/ 371475 w 390525"/>
                <a:gd name="connsiteY32" fmla="*/ 1905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90525" h="266700" fill="none" extrusionOk="0">
                  <a:moveTo>
                    <a:pt x="247650" y="0"/>
                  </a:moveTo>
                  <a:cubicBezTo>
                    <a:pt x="202152" y="-5590"/>
                    <a:pt x="149391" y="-5762"/>
                    <a:pt x="123825" y="0"/>
                  </a:cubicBezTo>
                  <a:cubicBezTo>
                    <a:pt x="116985" y="46144"/>
                    <a:pt x="134399" y="111425"/>
                    <a:pt x="123825" y="123825"/>
                  </a:cubicBezTo>
                  <a:cubicBezTo>
                    <a:pt x="82921" y="130975"/>
                    <a:pt x="51993" y="118374"/>
                    <a:pt x="0" y="123825"/>
                  </a:cubicBezTo>
                  <a:cubicBezTo>
                    <a:pt x="-7344" y="175742"/>
                    <a:pt x="11047" y="250887"/>
                    <a:pt x="0" y="266700"/>
                  </a:cubicBezTo>
                  <a:cubicBezTo>
                    <a:pt x="136909" y="247533"/>
                    <a:pt x="289223" y="288654"/>
                    <a:pt x="390525" y="266700"/>
                  </a:cubicBezTo>
                  <a:cubicBezTo>
                    <a:pt x="413374" y="168080"/>
                    <a:pt x="387033" y="31488"/>
                    <a:pt x="390525" y="0"/>
                  </a:cubicBezTo>
                  <a:cubicBezTo>
                    <a:pt x="348780" y="-11902"/>
                    <a:pt x="277574" y="6760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88414" y="12346"/>
                    <a:pt x="225022" y="15678"/>
                    <a:pt x="247650" y="19050"/>
                  </a:cubicBezTo>
                  <a:cubicBezTo>
                    <a:pt x="239200" y="60817"/>
                    <a:pt x="241534" y="100607"/>
                    <a:pt x="247650" y="123825"/>
                  </a:cubicBezTo>
                  <a:cubicBezTo>
                    <a:pt x="213143" y="119511"/>
                    <a:pt x="154761" y="132439"/>
                    <a:pt x="142875" y="123825"/>
                  </a:cubicBezTo>
                  <a:cubicBezTo>
                    <a:pt x="135486" y="75323"/>
                    <a:pt x="147071" y="64793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78090" y="244188"/>
                    <a:pt x="40464" y="252459"/>
                    <a:pt x="19050" y="247650"/>
                  </a:cubicBezTo>
                  <a:cubicBezTo>
                    <a:pt x="12320" y="209013"/>
                    <a:pt x="17816" y="188445"/>
                    <a:pt x="19050" y="142875"/>
                  </a:cubicBezTo>
                  <a:cubicBezTo>
                    <a:pt x="56303" y="138550"/>
                    <a:pt x="112062" y="150519"/>
                    <a:pt x="123825" y="142875"/>
                  </a:cubicBezTo>
                  <a:cubicBezTo>
                    <a:pt x="115173" y="182152"/>
                    <a:pt x="129244" y="219276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11183" y="248444"/>
                    <a:pt x="187643" y="254197"/>
                    <a:pt x="142875" y="247650"/>
                  </a:cubicBezTo>
                  <a:cubicBezTo>
                    <a:pt x="150059" y="204113"/>
                    <a:pt x="141752" y="179169"/>
                    <a:pt x="142875" y="142875"/>
                  </a:cubicBezTo>
                  <a:cubicBezTo>
                    <a:pt x="188542" y="150030"/>
                    <a:pt x="207452" y="140398"/>
                    <a:pt x="247650" y="142875"/>
                  </a:cubicBezTo>
                  <a:cubicBezTo>
                    <a:pt x="251027" y="192858"/>
                    <a:pt x="254477" y="23510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23463" y="254124"/>
                    <a:pt x="297815" y="238344"/>
                    <a:pt x="266700" y="247650"/>
                  </a:cubicBezTo>
                  <a:cubicBezTo>
                    <a:pt x="268953" y="234089"/>
                    <a:pt x="274584" y="155347"/>
                    <a:pt x="266700" y="142875"/>
                  </a:cubicBezTo>
                  <a:cubicBezTo>
                    <a:pt x="284363" y="138869"/>
                    <a:pt x="330630" y="147265"/>
                    <a:pt x="371475" y="142875"/>
                  </a:cubicBezTo>
                  <a:cubicBezTo>
                    <a:pt x="376616" y="155398"/>
                    <a:pt x="364427" y="228154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7381" y="62593"/>
                    <a:pt x="377746" y="100218"/>
                    <a:pt x="371475" y="123825"/>
                  </a:cubicBezTo>
                  <a:cubicBezTo>
                    <a:pt x="331831" y="122994"/>
                    <a:pt x="302414" y="122839"/>
                    <a:pt x="266700" y="123825"/>
                  </a:cubicBezTo>
                  <a:cubicBezTo>
                    <a:pt x="258854" y="71893"/>
                    <a:pt x="266711" y="51018"/>
                    <a:pt x="266700" y="19050"/>
                  </a:cubicBezTo>
                  <a:cubicBezTo>
                    <a:pt x="313974" y="19210"/>
                    <a:pt x="332531" y="13010"/>
                    <a:pt x="371475" y="19050"/>
                  </a:cubicBezTo>
                  <a:close/>
                </a:path>
                <a:path w="390525" h="266700" stroke="0" extrusionOk="0">
                  <a:moveTo>
                    <a:pt x="247650" y="0"/>
                  </a:moveTo>
                  <a:cubicBezTo>
                    <a:pt x="195168" y="4526"/>
                    <a:pt x="159208" y="-4067"/>
                    <a:pt x="123825" y="0"/>
                  </a:cubicBezTo>
                  <a:cubicBezTo>
                    <a:pt x="120934" y="45095"/>
                    <a:pt x="115480" y="81790"/>
                    <a:pt x="123825" y="123825"/>
                  </a:cubicBezTo>
                  <a:cubicBezTo>
                    <a:pt x="75502" y="118355"/>
                    <a:pt x="30927" y="123790"/>
                    <a:pt x="0" y="123825"/>
                  </a:cubicBezTo>
                  <a:cubicBezTo>
                    <a:pt x="-1181" y="185944"/>
                    <a:pt x="11549" y="223144"/>
                    <a:pt x="0" y="266700"/>
                  </a:cubicBezTo>
                  <a:cubicBezTo>
                    <a:pt x="124555" y="276782"/>
                    <a:pt x="335170" y="276624"/>
                    <a:pt x="390525" y="266700"/>
                  </a:cubicBezTo>
                  <a:cubicBezTo>
                    <a:pt x="373522" y="238021"/>
                    <a:pt x="366542" y="105294"/>
                    <a:pt x="390525" y="0"/>
                  </a:cubicBezTo>
                  <a:cubicBezTo>
                    <a:pt x="342528" y="3071"/>
                    <a:pt x="263278" y="3562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69937" y="18266"/>
                    <a:pt x="235363" y="15884"/>
                    <a:pt x="247650" y="19050"/>
                  </a:cubicBezTo>
                  <a:cubicBezTo>
                    <a:pt x="245842" y="50370"/>
                    <a:pt x="256188" y="72977"/>
                    <a:pt x="247650" y="123825"/>
                  </a:cubicBezTo>
                  <a:cubicBezTo>
                    <a:pt x="231788" y="124873"/>
                    <a:pt x="181883" y="123167"/>
                    <a:pt x="142875" y="123825"/>
                  </a:cubicBezTo>
                  <a:cubicBezTo>
                    <a:pt x="147515" y="110530"/>
                    <a:pt x="150882" y="44259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94404" y="249825"/>
                    <a:pt x="30876" y="246888"/>
                    <a:pt x="19050" y="247650"/>
                  </a:cubicBezTo>
                  <a:cubicBezTo>
                    <a:pt x="25917" y="221384"/>
                    <a:pt x="21077" y="163805"/>
                    <a:pt x="19050" y="142875"/>
                  </a:cubicBezTo>
                  <a:cubicBezTo>
                    <a:pt x="54836" y="145311"/>
                    <a:pt x="85953" y="138479"/>
                    <a:pt x="123825" y="142875"/>
                  </a:cubicBezTo>
                  <a:cubicBezTo>
                    <a:pt x="121005" y="188695"/>
                    <a:pt x="131187" y="225838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26872" y="243878"/>
                    <a:pt x="192666" y="253095"/>
                    <a:pt x="142875" y="247650"/>
                  </a:cubicBezTo>
                  <a:cubicBezTo>
                    <a:pt x="138827" y="224081"/>
                    <a:pt x="143109" y="168113"/>
                    <a:pt x="142875" y="142875"/>
                  </a:cubicBezTo>
                  <a:cubicBezTo>
                    <a:pt x="189028" y="147038"/>
                    <a:pt x="196548" y="141650"/>
                    <a:pt x="247650" y="142875"/>
                  </a:cubicBezTo>
                  <a:cubicBezTo>
                    <a:pt x="247619" y="168595"/>
                    <a:pt x="256751" y="22559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54519" y="252016"/>
                    <a:pt x="286918" y="244428"/>
                    <a:pt x="266700" y="247650"/>
                  </a:cubicBezTo>
                  <a:cubicBezTo>
                    <a:pt x="267836" y="197188"/>
                    <a:pt x="273344" y="168753"/>
                    <a:pt x="266700" y="142875"/>
                  </a:cubicBezTo>
                  <a:cubicBezTo>
                    <a:pt x="287775" y="146814"/>
                    <a:pt x="358599" y="145749"/>
                    <a:pt x="371475" y="142875"/>
                  </a:cubicBezTo>
                  <a:cubicBezTo>
                    <a:pt x="363602" y="194403"/>
                    <a:pt x="373729" y="196592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3160" y="68329"/>
                    <a:pt x="367254" y="86128"/>
                    <a:pt x="371475" y="123825"/>
                  </a:cubicBezTo>
                  <a:cubicBezTo>
                    <a:pt x="328393" y="126606"/>
                    <a:pt x="319055" y="125128"/>
                    <a:pt x="266700" y="123825"/>
                  </a:cubicBezTo>
                  <a:cubicBezTo>
                    <a:pt x="265881" y="94122"/>
                    <a:pt x="260952" y="43614"/>
                    <a:pt x="266700" y="19050"/>
                  </a:cubicBezTo>
                  <a:cubicBezTo>
                    <a:pt x="312832" y="11394"/>
                    <a:pt x="328294" y="18062"/>
                    <a:pt x="371475" y="1905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4010" y="-212"/>
                    <a:pt x="17236" y="-4"/>
                    <a:pt x="28575" y="0"/>
                  </a:cubicBezTo>
                  <a:cubicBezTo>
                    <a:pt x="29473" y="9378"/>
                    <a:pt x="27542" y="16587"/>
                    <a:pt x="28575" y="19050"/>
                  </a:cubicBezTo>
                  <a:cubicBezTo>
                    <a:pt x="20469" y="17178"/>
                    <a:pt x="3094" y="20004"/>
                    <a:pt x="0" y="19050"/>
                  </a:cubicBezTo>
                  <a:cubicBezTo>
                    <a:pt x="-694" y="15513"/>
                    <a:pt x="-891" y="6930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5008" y="263"/>
                    <a:pt x="19381" y="-2010"/>
                    <a:pt x="28575" y="0"/>
                  </a:cubicBezTo>
                  <a:cubicBezTo>
                    <a:pt x="27200" y="9513"/>
                    <a:pt x="29318" y="16520"/>
                    <a:pt x="28575" y="19050"/>
                  </a:cubicBezTo>
                  <a:cubicBezTo>
                    <a:pt x="16779" y="17954"/>
                    <a:pt x="9442" y="18009"/>
                    <a:pt x="0" y="19050"/>
                  </a:cubicBezTo>
                  <a:cubicBezTo>
                    <a:pt x="1436" y="14226"/>
                    <a:pt x="825" y="3643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364" y="-2255"/>
                    <a:pt x="16236" y="379"/>
                    <a:pt x="28575" y="0"/>
                  </a:cubicBezTo>
                  <a:cubicBezTo>
                    <a:pt x="28899" y="3527"/>
                    <a:pt x="27109" y="12135"/>
                    <a:pt x="28575" y="19050"/>
                  </a:cubicBezTo>
                  <a:cubicBezTo>
                    <a:pt x="21783" y="18799"/>
                    <a:pt x="8059" y="17181"/>
                    <a:pt x="0" y="19050"/>
                  </a:cubicBezTo>
                  <a:cubicBezTo>
                    <a:pt x="-747" y="12821"/>
                    <a:pt x="652" y="3301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818" y="2013"/>
                    <a:pt x="25604" y="-1242"/>
                    <a:pt x="28575" y="0"/>
                  </a:cubicBezTo>
                  <a:cubicBezTo>
                    <a:pt x="30094" y="7197"/>
                    <a:pt x="28351" y="10580"/>
                    <a:pt x="28575" y="19050"/>
                  </a:cubicBezTo>
                  <a:cubicBezTo>
                    <a:pt x="22379" y="21445"/>
                    <a:pt x="7258" y="17633"/>
                    <a:pt x="0" y="19050"/>
                  </a:cubicBezTo>
                  <a:cubicBezTo>
                    <a:pt x="-1037" y="11125"/>
                    <a:pt x="-1636" y="9074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868" y="235"/>
                    <a:pt x="20151" y="1914"/>
                    <a:pt x="28575" y="0"/>
                  </a:cubicBezTo>
                  <a:cubicBezTo>
                    <a:pt x="28880" y="5298"/>
                    <a:pt x="27481" y="15618"/>
                    <a:pt x="28575" y="19050"/>
                  </a:cubicBezTo>
                  <a:cubicBezTo>
                    <a:pt x="15139" y="19223"/>
                    <a:pt x="2887" y="17959"/>
                    <a:pt x="0" y="19050"/>
                  </a:cubicBezTo>
                  <a:cubicBezTo>
                    <a:pt x="544" y="11462"/>
                    <a:pt x="-1412" y="8412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312" y="-2370"/>
                    <a:pt x="14997" y="754"/>
                    <a:pt x="28575" y="0"/>
                  </a:cubicBezTo>
                  <a:cubicBezTo>
                    <a:pt x="28495" y="7610"/>
                    <a:pt x="27883" y="10583"/>
                    <a:pt x="28575" y="19050"/>
                  </a:cubicBezTo>
                  <a:cubicBezTo>
                    <a:pt x="24616" y="17351"/>
                    <a:pt x="8770" y="17046"/>
                    <a:pt x="0" y="19050"/>
                  </a:cubicBezTo>
                  <a:cubicBezTo>
                    <a:pt x="1514" y="15343"/>
                    <a:pt x="867" y="521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3547" y="1353"/>
                    <a:pt x="19181" y="-939"/>
                    <a:pt x="28575" y="0"/>
                  </a:cubicBezTo>
                  <a:cubicBezTo>
                    <a:pt x="28674" y="2217"/>
                    <a:pt x="27293" y="9994"/>
                    <a:pt x="28575" y="19050"/>
                  </a:cubicBezTo>
                  <a:cubicBezTo>
                    <a:pt x="19074" y="21413"/>
                    <a:pt x="13068" y="21369"/>
                    <a:pt x="0" y="19050"/>
                  </a:cubicBezTo>
                  <a:cubicBezTo>
                    <a:pt x="-1163" y="13113"/>
                    <a:pt x="197" y="4625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1044" y="-467"/>
                    <a:pt x="23775" y="1856"/>
                    <a:pt x="28575" y="0"/>
                  </a:cubicBezTo>
                  <a:cubicBezTo>
                    <a:pt x="27609" y="1935"/>
                    <a:pt x="27048" y="15658"/>
                    <a:pt x="28575" y="19050"/>
                  </a:cubicBezTo>
                  <a:cubicBezTo>
                    <a:pt x="17838" y="19096"/>
                    <a:pt x="10782" y="21212"/>
                    <a:pt x="0" y="19050"/>
                  </a:cubicBezTo>
                  <a:cubicBezTo>
                    <a:pt x="-724" y="13950"/>
                    <a:pt x="-251" y="8156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6575" y="-868"/>
                    <a:pt x="22949" y="695"/>
                    <a:pt x="28575" y="0"/>
                  </a:cubicBezTo>
                  <a:cubicBezTo>
                    <a:pt x="30074" y="2685"/>
                    <a:pt x="29510" y="10271"/>
                    <a:pt x="28575" y="19050"/>
                  </a:cubicBezTo>
                  <a:cubicBezTo>
                    <a:pt x="21497" y="20294"/>
                    <a:pt x="10794" y="20316"/>
                    <a:pt x="0" y="19050"/>
                  </a:cubicBezTo>
                  <a:cubicBezTo>
                    <a:pt x="920" y="14452"/>
                    <a:pt x="-1022" y="7824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0264" y="-821"/>
                    <a:pt x="19109" y="-93"/>
                    <a:pt x="28575" y="0"/>
                  </a:cubicBezTo>
                  <a:cubicBezTo>
                    <a:pt x="28456" y="7825"/>
                    <a:pt x="29609" y="14007"/>
                    <a:pt x="28575" y="19050"/>
                  </a:cubicBezTo>
                  <a:cubicBezTo>
                    <a:pt x="21492" y="17044"/>
                    <a:pt x="12072" y="20294"/>
                    <a:pt x="0" y="19050"/>
                  </a:cubicBezTo>
                  <a:cubicBezTo>
                    <a:pt x="-1369" y="10218"/>
                    <a:pt x="-1569" y="410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789325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8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0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8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0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4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4514" y="1238"/>
                    <a:pt x="5567" y="28615"/>
                    <a:pt x="0" y="76200"/>
                  </a:cubicBezTo>
                  <a:cubicBezTo>
                    <a:pt x="5620" y="114660"/>
                    <a:pt x="27718" y="150763"/>
                    <a:pt x="76200" y="152400"/>
                  </a:cubicBezTo>
                  <a:cubicBezTo>
                    <a:pt x="123369" y="146087"/>
                    <a:pt x="147099" y="116235"/>
                    <a:pt x="152400" y="76200"/>
                  </a:cubicBezTo>
                  <a:cubicBezTo>
                    <a:pt x="151016" y="30816"/>
                    <a:pt x="112410" y="-5462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0800" y="127614"/>
                    <a:pt x="17356" y="114139"/>
                    <a:pt x="19050" y="76200"/>
                  </a:cubicBezTo>
                  <a:cubicBezTo>
                    <a:pt x="16788" y="37832"/>
                    <a:pt x="52920" y="17367"/>
                    <a:pt x="76200" y="19050"/>
                  </a:cubicBezTo>
                  <a:cubicBezTo>
                    <a:pt x="109688" y="19363"/>
                    <a:pt x="127676" y="44871"/>
                    <a:pt x="133350" y="76200"/>
                  </a:cubicBezTo>
                  <a:cubicBezTo>
                    <a:pt x="136790" y="101522"/>
                    <a:pt x="102559" y="136020"/>
                    <a:pt x="76200" y="133388"/>
                  </a:cubicBezTo>
                  <a:cubicBezTo>
                    <a:pt x="76198" y="133379"/>
                    <a:pt x="76202" y="133357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7540" y="-4056"/>
                    <a:pt x="-1189" y="34562"/>
                    <a:pt x="0" y="76200"/>
                  </a:cubicBezTo>
                  <a:cubicBezTo>
                    <a:pt x="6788" y="119713"/>
                    <a:pt x="32980" y="152436"/>
                    <a:pt x="76200" y="152400"/>
                  </a:cubicBezTo>
                  <a:cubicBezTo>
                    <a:pt x="117063" y="153593"/>
                    <a:pt x="150896" y="126596"/>
                    <a:pt x="152400" y="76200"/>
                  </a:cubicBezTo>
                  <a:cubicBezTo>
                    <a:pt x="150811" y="33297"/>
                    <a:pt x="123594" y="2600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8909" y="133857"/>
                    <a:pt x="21233" y="103270"/>
                    <a:pt x="19050" y="76200"/>
                  </a:cubicBezTo>
                  <a:cubicBezTo>
                    <a:pt x="17457" y="44393"/>
                    <a:pt x="40931" y="22539"/>
                    <a:pt x="76200" y="19050"/>
                  </a:cubicBezTo>
                  <a:cubicBezTo>
                    <a:pt x="106891" y="10734"/>
                    <a:pt x="128062" y="51985"/>
                    <a:pt x="133350" y="76200"/>
                  </a:cubicBezTo>
                  <a:cubicBezTo>
                    <a:pt x="135855" y="109174"/>
                    <a:pt x="115602" y="135231"/>
                    <a:pt x="76200" y="133388"/>
                  </a:cubicBezTo>
                  <a:cubicBezTo>
                    <a:pt x="76196" y="133371"/>
                    <a:pt x="76204" y="133365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822960 w 838200"/>
                <a:gd name="connsiteY0" fmla="*/ 236287 h 400164"/>
                <a:gd name="connsiteX1" fmla="*/ 772478 w 838200"/>
                <a:gd name="connsiteY1" fmla="*/ 198187 h 400164"/>
                <a:gd name="connsiteX2" fmla="*/ 759143 w 838200"/>
                <a:gd name="connsiteY2" fmla="*/ 178184 h 400164"/>
                <a:gd name="connsiteX3" fmla="*/ 740093 w 838200"/>
                <a:gd name="connsiteY3" fmla="*/ 112462 h 400164"/>
                <a:gd name="connsiteX4" fmla="*/ 666750 w 838200"/>
                <a:gd name="connsiteY4" fmla="*/ 57150 h 400164"/>
                <a:gd name="connsiteX5" fmla="*/ 571500 w 838200"/>
                <a:gd name="connsiteY5" fmla="*/ 57150 h 400164"/>
                <a:gd name="connsiteX6" fmla="*/ 571500 w 838200"/>
                <a:gd name="connsiteY6" fmla="*/ 0 h 400164"/>
                <a:gd name="connsiteX7" fmla="*/ 0 w 838200"/>
                <a:gd name="connsiteY7" fmla="*/ 0 h 400164"/>
                <a:gd name="connsiteX8" fmla="*/ 0 w 838200"/>
                <a:gd name="connsiteY8" fmla="*/ 400164 h 400164"/>
                <a:gd name="connsiteX9" fmla="*/ 76200 w 838200"/>
                <a:gd name="connsiteY9" fmla="*/ 400164 h 400164"/>
                <a:gd name="connsiteX10" fmla="*/ 78105 w 838200"/>
                <a:gd name="connsiteY10" fmla="*/ 381114 h 400164"/>
                <a:gd name="connsiteX11" fmla="*/ 19050 w 838200"/>
                <a:gd name="connsiteY11" fmla="*/ 381114 h 400164"/>
                <a:gd name="connsiteX12" fmla="*/ 19050 w 838200"/>
                <a:gd name="connsiteY12" fmla="*/ 256670 h 400164"/>
                <a:gd name="connsiteX13" fmla="*/ 552450 w 838200"/>
                <a:gd name="connsiteY13" fmla="*/ 256670 h 400164"/>
                <a:gd name="connsiteX14" fmla="*/ 552450 w 838200"/>
                <a:gd name="connsiteY14" fmla="*/ 381114 h 400164"/>
                <a:gd name="connsiteX15" fmla="*/ 264795 w 838200"/>
                <a:gd name="connsiteY15" fmla="*/ 381114 h 400164"/>
                <a:gd name="connsiteX16" fmla="*/ 266700 w 838200"/>
                <a:gd name="connsiteY16" fmla="*/ 400164 h 400164"/>
                <a:gd name="connsiteX17" fmla="*/ 581025 w 838200"/>
                <a:gd name="connsiteY17" fmla="*/ 400164 h 400164"/>
                <a:gd name="connsiteX18" fmla="*/ 582930 w 838200"/>
                <a:gd name="connsiteY18" fmla="*/ 381114 h 400164"/>
                <a:gd name="connsiteX19" fmla="*/ 571500 w 838200"/>
                <a:gd name="connsiteY19" fmla="*/ 381114 h 400164"/>
                <a:gd name="connsiteX20" fmla="*/ 571500 w 838200"/>
                <a:gd name="connsiteY20" fmla="*/ 76200 h 400164"/>
                <a:gd name="connsiteX21" fmla="*/ 609600 w 838200"/>
                <a:gd name="connsiteY21" fmla="*/ 76200 h 400164"/>
                <a:gd name="connsiteX22" fmla="*/ 609600 w 838200"/>
                <a:gd name="connsiteY22" fmla="*/ 209045 h 400164"/>
                <a:gd name="connsiteX23" fmla="*/ 756095 w 838200"/>
                <a:gd name="connsiteY23" fmla="*/ 209045 h 400164"/>
                <a:gd name="connsiteX24" fmla="*/ 761209 w 838200"/>
                <a:gd name="connsiteY24" fmla="*/ 213512 h 400164"/>
                <a:gd name="connsiteX25" fmla="*/ 811282 w 838200"/>
                <a:gd name="connsiteY25" fmla="*/ 251317 h 400164"/>
                <a:gd name="connsiteX26" fmla="*/ 819150 w 838200"/>
                <a:gd name="connsiteY26" fmla="*/ 266776 h 400164"/>
                <a:gd name="connsiteX27" fmla="*/ 819150 w 838200"/>
                <a:gd name="connsiteY27" fmla="*/ 362026 h 400164"/>
                <a:gd name="connsiteX28" fmla="*/ 800100 w 838200"/>
                <a:gd name="connsiteY28" fmla="*/ 381076 h 400164"/>
                <a:gd name="connsiteX29" fmla="*/ 769620 w 838200"/>
                <a:gd name="connsiteY29" fmla="*/ 381076 h 400164"/>
                <a:gd name="connsiteX30" fmla="*/ 771525 w 838200"/>
                <a:gd name="connsiteY30" fmla="*/ 400126 h 400164"/>
                <a:gd name="connsiteX31" fmla="*/ 800100 w 838200"/>
                <a:gd name="connsiteY31" fmla="*/ 400126 h 400164"/>
                <a:gd name="connsiteX32" fmla="*/ 838200 w 838200"/>
                <a:gd name="connsiteY32" fmla="*/ 362026 h 400164"/>
                <a:gd name="connsiteX33" fmla="*/ 838200 w 838200"/>
                <a:gd name="connsiteY33" fmla="*/ 266776 h 400164"/>
                <a:gd name="connsiteX34" fmla="*/ 822960 w 838200"/>
                <a:gd name="connsiteY34" fmla="*/ 236287 h 400164"/>
                <a:gd name="connsiteX35" fmla="*/ 552450 w 838200"/>
                <a:gd name="connsiteY35" fmla="*/ 237620 h 400164"/>
                <a:gd name="connsiteX36" fmla="*/ 19050 w 838200"/>
                <a:gd name="connsiteY36" fmla="*/ 237620 h 400164"/>
                <a:gd name="connsiteX37" fmla="*/ 19050 w 838200"/>
                <a:gd name="connsiteY37" fmla="*/ 19050 h 400164"/>
                <a:gd name="connsiteX38" fmla="*/ 552450 w 838200"/>
                <a:gd name="connsiteY38" fmla="*/ 19050 h 400164"/>
                <a:gd name="connsiteX39" fmla="*/ 552450 w 838200"/>
                <a:gd name="connsiteY39" fmla="*/ 237620 h 400164"/>
                <a:gd name="connsiteX40" fmla="*/ 628650 w 838200"/>
                <a:gd name="connsiteY40" fmla="*/ 76200 h 400164"/>
                <a:gd name="connsiteX41" fmla="*/ 666750 w 838200"/>
                <a:gd name="connsiteY41" fmla="*/ 76200 h 400164"/>
                <a:gd name="connsiteX42" fmla="*/ 721805 w 838200"/>
                <a:gd name="connsiteY42" fmla="*/ 117710 h 400164"/>
                <a:gd name="connsiteX43" fmla="*/ 740769 w 838200"/>
                <a:gd name="connsiteY43" fmla="*/ 183147 h 400164"/>
                <a:gd name="connsiteX44" fmla="*/ 743169 w 838200"/>
                <a:gd name="connsiteY44" fmla="*/ 189976 h 400164"/>
                <a:gd name="connsiteX45" fmla="*/ 628650 w 838200"/>
                <a:gd name="connsiteY45" fmla="*/ 189976 h 400164"/>
                <a:gd name="connsiteX46" fmla="*/ 628650 w 838200"/>
                <a:gd name="connsiteY46" fmla="*/ 76200 h 40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38200" h="400164" fill="none" extrusionOk="0">
                  <a:moveTo>
                    <a:pt x="822960" y="236287"/>
                  </a:moveTo>
                  <a:cubicBezTo>
                    <a:pt x="804993" y="224544"/>
                    <a:pt x="798064" y="208816"/>
                    <a:pt x="772478" y="198187"/>
                  </a:cubicBezTo>
                  <a:cubicBezTo>
                    <a:pt x="767589" y="192677"/>
                    <a:pt x="760004" y="188333"/>
                    <a:pt x="759143" y="178184"/>
                  </a:cubicBezTo>
                  <a:cubicBezTo>
                    <a:pt x="742239" y="147771"/>
                    <a:pt x="751326" y="128333"/>
                    <a:pt x="740093" y="112462"/>
                  </a:cubicBezTo>
                  <a:cubicBezTo>
                    <a:pt x="733332" y="80414"/>
                    <a:pt x="700856" y="60646"/>
                    <a:pt x="666750" y="57150"/>
                  </a:cubicBezTo>
                  <a:cubicBezTo>
                    <a:pt x="623884" y="66505"/>
                    <a:pt x="616992" y="50515"/>
                    <a:pt x="571500" y="57150"/>
                  </a:cubicBezTo>
                  <a:cubicBezTo>
                    <a:pt x="570957" y="30506"/>
                    <a:pt x="575147" y="13377"/>
                    <a:pt x="571500" y="0"/>
                  </a:cubicBezTo>
                  <a:cubicBezTo>
                    <a:pt x="358425" y="56798"/>
                    <a:pt x="147526" y="-15429"/>
                    <a:pt x="0" y="0"/>
                  </a:cubicBezTo>
                  <a:cubicBezTo>
                    <a:pt x="31363" y="155026"/>
                    <a:pt x="-35127" y="294543"/>
                    <a:pt x="0" y="400164"/>
                  </a:cubicBezTo>
                  <a:cubicBezTo>
                    <a:pt x="21930" y="399498"/>
                    <a:pt x="53920" y="403227"/>
                    <a:pt x="76200" y="400164"/>
                  </a:cubicBezTo>
                  <a:cubicBezTo>
                    <a:pt x="76812" y="393630"/>
                    <a:pt x="75609" y="386694"/>
                    <a:pt x="78105" y="381114"/>
                  </a:cubicBezTo>
                  <a:cubicBezTo>
                    <a:pt x="58841" y="381723"/>
                    <a:pt x="38557" y="381086"/>
                    <a:pt x="19050" y="381114"/>
                  </a:cubicBezTo>
                  <a:cubicBezTo>
                    <a:pt x="8623" y="331946"/>
                    <a:pt x="24389" y="282892"/>
                    <a:pt x="19050" y="256670"/>
                  </a:cubicBezTo>
                  <a:cubicBezTo>
                    <a:pt x="131210" y="236734"/>
                    <a:pt x="308849" y="258771"/>
                    <a:pt x="552450" y="256670"/>
                  </a:cubicBezTo>
                  <a:cubicBezTo>
                    <a:pt x="559275" y="298621"/>
                    <a:pt x="543218" y="345751"/>
                    <a:pt x="552450" y="381114"/>
                  </a:cubicBezTo>
                  <a:cubicBezTo>
                    <a:pt x="472180" y="410062"/>
                    <a:pt x="335464" y="365139"/>
                    <a:pt x="264795" y="381114"/>
                  </a:cubicBezTo>
                  <a:cubicBezTo>
                    <a:pt x="265842" y="387867"/>
                    <a:pt x="267086" y="393592"/>
                    <a:pt x="266700" y="400164"/>
                  </a:cubicBezTo>
                  <a:cubicBezTo>
                    <a:pt x="388605" y="378464"/>
                    <a:pt x="449187" y="433225"/>
                    <a:pt x="581025" y="400164"/>
                  </a:cubicBezTo>
                  <a:cubicBezTo>
                    <a:pt x="580636" y="393589"/>
                    <a:pt x="580730" y="386447"/>
                    <a:pt x="582930" y="381114"/>
                  </a:cubicBezTo>
                  <a:cubicBezTo>
                    <a:pt x="580178" y="381990"/>
                    <a:pt x="575500" y="379805"/>
                    <a:pt x="571500" y="381114"/>
                  </a:cubicBezTo>
                  <a:cubicBezTo>
                    <a:pt x="536468" y="254050"/>
                    <a:pt x="575455" y="137409"/>
                    <a:pt x="571500" y="76200"/>
                  </a:cubicBezTo>
                  <a:cubicBezTo>
                    <a:pt x="585877" y="75755"/>
                    <a:pt x="601543" y="78589"/>
                    <a:pt x="609600" y="76200"/>
                  </a:cubicBezTo>
                  <a:cubicBezTo>
                    <a:pt x="615981" y="126373"/>
                    <a:pt x="596660" y="181705"/>
                    <a:pt x="609600" y="209045"/>
                  </a:cubicBezTo>
                  <a:cubicBezTo>
                    <a:pt x="661364" y="206165"/>
                    <a:pt x="685662" y="212861"/>
                    <a:pt x="756095" y="209045"/>
                  </a:cubicBezTo>
                  <a:cubicBezTo>
                    <a:pt x="757391" y="210157"/>
                    <a:pt x="759040" y="212277"/>
                    <a:pt x="761209" y="213512"/>
                  </a:cubicBezTo>
                  <a:cubicBezTo>
                    <a:pt x="788646" y="227259"/>
                    <a:pt x="796109" y="246993"/>
                    <a:pt x="811282" y="251317"/>
                  </a:cubicBezTo>
                  <a:cubicBezTo>
                    <a:pt x="816044" y="253654"/>
                    <a:pt x="820470" y="261700"/>
                    <a:pt x="819150" y="266776"/>
                  </a:cubicBezTo>
                  <a:cubicBezTo>
                    <a:pt x="820667" y="313144"/>
                    <a:pt x="809557" y="319782"/>
                    <a:pt x="819150" y="362026"/>
                  </a:cubicBezTo>
                  <a:cubicBezTo>
                    <a:pt x="819695" y="370208"/>
                    <a:pt x="812554" y="382447"/>
                    <a:pt x="800100" y="381076"/>
                  </a:cubicBezTo>
                  <a:cubicBezTo>
                    <a:pt x="785020" y="381577"/>
                    <a:pt x="778176" y="380655"/>
                    <a:pt x="769620" y="381076"/>
                  </a:cubicBezTo>
                  <a:cubicBezTo>
                    <a:pt x="769808" y="387472"/>
                    <a:pt x="772693" y="393208"/>
                    <a:pt x="771525" y="400126"/>
                  </a:cubicBezTo>
                  <a:cubicBezTo>
                    <a:pt x="782005" y="398688"/>
                    <a:pt x="788867" y="402376"/>
                    <a:pt x="800100" y="400126"/>
                  </a:cubicBezTo>
                  <a:cubicBezTo>
                    <a:pt x="820764" y="405067"/>
                    <a:pt x="837130" y="382329"/>
                    <a:pt x="838200" y="362026"/>
                  </a:cubicBezTo>
                  <a:cubicBezTo>
                    <a:pt x="830222" y="340834"/>
                    <a:pt x="846068" y="300474"/>
                    <a:pt x="838200" y="266776"/>
                  </a:cubicBezTo>
                  <a:cubicBezTo>
                    <a:pt x="839205" y="257918"/>
                    <a:pt x="829044" y="243571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46814" y="290979"/>
                    <a:pt x="221925" y="218365"/>
                    <a:pt x="19050" y="237620"/>
                  </a:cubicBezTo>
                  <a:cubicBezTo>
                    <a:pt x="14839" y="137523"/>
                    <a:pt x="44674" y="112573"/>
                    <a:pt x="19050" y="19050"/>
                  </a:cubicBezTo>
                  <a:cubicBezTo>
                    <a:pt x="259904" y="-42394"/>
                    <a:pt x="408754" y="56527"/>
                    <a:pt x="552450" y="19050"/>
                  </a:cubicBezTo>
                  <a:cubicBezTo>
                    <a:pt x="562728" y="109903"/>
                    <a:pt x="536269" y="193470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0495" y="73125"/>
                    <a:pt x="652653" y="78029"/>
                    <a:pt x="666750" y="76200"/>
                  </a:cubicBezTo>
                  <a:cubicBezTo>
                    <a:pt x="694137" y="75306"/>
                    <a:pt x="717623" y="95499"/>
                    <a:pt x="721805" y="117710"/>
                  </a:cubicBezTo>
                  <a:cubicBezTo>
                    <a:pt x="734501" y="132813"/>
                    <a:pt x="728725" y="162946"/>
                    <a:pt x="740769" y="183147"/>
                  </a:cubicBezTo>
                  <a:cubicBezTo>
                    <a:pt x="741781" y="185768"/>
                    <a:pt x="742308" y="187086"/>
                    <a:pt x="743169" y="189976"/>
                  </a:cubicBezTo>
                  <a:cubicBezTo>
                    <a:pt x="702055" y="194573"/>
                    <a:pt x="678240" y="178339"/>
                    <a:pt x="628650" y="189976"/>
                  </a:cubicBezTo>
                  <a:cubicBezTo>
                    <a:pt x="617375" y="149062"/>
                    <a:pt x="631127" y="120478"/>
                    <a:pt x="628650" y="76200"/>
                  </a:cubicBezTo>
                  <a:close/>
                </a:path>
                <a:path w="838200" h="400164" stroke="0" extrusionOk="0">
                  <a:moveTo>
                    <a:pt x="822960" y="236287"/>
                  </a:moveTo>
                  <a:cubicBezTo>
                    <a:pt x="807866" y="227248"/>
                    <a:pt x="796105" y="209440"/>
                    <a:pt x="772478" y="198187"/>
                  </a:cubicBezTo>
                  <a:cubicBezTo>
                    <a:pt x="767539" y="194660"/>
                    <a:pt x="761751" y="188098"/>
                    <a:pt x="759143" y="178184"/>
                  </a:cubicBezTo>
                  <a:cubicBezTo>
                    <a:pt x="747805" y="151336"/>
                    <a:pt x="750425" y="128092"/>
                    <a:pt x="740093" y="112462"/>
                  </a:cubicBezTo>
                  <a:cubicBezTo>
                    <a:pt x="730522" y="80687"/>
                    <a:pt x="698536" y="58998"/>
                    <a:pt x="666750" y="57150"/>
                  </a:cubicBezTo>
                  <a:cubicBezTo>
                    <a:pt x="636938" y="60453"/>
                    <a:pt x="600847" y="46219"/>
                    <a:pt x="571500" y="57150"/>
                  </a:cubicBezTo>
                  <a:cubicBezTo>
                    <a:pt x="571133" y="38952"/>
                    <a:pt x="577183" y="18018"/>
                    <a:pt x="571500" y="0"/>
                  </a:cubicBezTo>
                  <a:cubicBezTo>
                    <a:pt x="377000" y="28853"/>
                    <a:pt x="162856" y="-57653"/>
                    <a:pt x="0" y="0"/>
                  </a:cubicBezTo>
                  <a:cubicBezTo>
                    <a:pt x="16516" y="176290"/>
                    <a:pt x="-10786" y="313030"/>
                    <a:pt x="0" y="400164"/>
                  </a:cubicBezTo>
                  <a:cubicBezTo>
                    <a:pt x="25985" y="396844"/>
                    <a:pt x="43049" y="400528"/>
                    <a:pt x="76200" y="400164"/>
                  </a:cubicBezTo>
                  <a:cubicBezTo>
                    <a:pt x="76995" y="394109"/>
                    <a:pt x="76693" y="388167"/>
                    <a:pt x="78105" y="381114"/>
                  </a:cubicBezTo>
                  <a:cubicBezTo>
                    <a:pt x="54208" y="387271"/>
                    <a:pt x="34624" y="374206"/>
                    <a:pt x="19050" y="381114"/>
                  </a:cubicBezTo>
                  <a:cubicBezTo>
                    <a:pt x="12733" y="320867"/>
                    <a:pt x="30117" y="287972"/>
                    <a:pt x="19050" y="256670"/>
                  </a:cubicBezTo>
                  <a:cubicBezTo>
                    <a:pt x="199686" y="222890"/>
                    <a:pt x="323335" y="286758"/>
                    <a:pt x="552450" y="256670"/>
                  </a:cubicBezTo>
                  <a:cubicBezTo>
                    <a:pt x="556521" y="296064"/>
                    <a:pt x="543355" y="353404"/>
                    <a:pt x="552450" y="381114"/>
                  </a:cubicBezTo>
                  <a:cubicBezTo>
                    <a:pt x="443378" y="392524"/>
                    <a:pt x="358313" y="360264"/>
                    <a:pt x="264795" y="381114"/>
                  </a:cubicBezTo>
                  <a:cubicBezTo>
                    <a:pt x="266824" y="386688"/>
                    <a:pt x="267074" y="394046"/>
                    <a:pt x="266700" y="400164"/>
                  </a:cubicBezTo>
                  <a:cubicBezTo>
                    <a:pt x="336026" y="389052"/>
                    <a:pt x="462371" y="425443"/>
                    <a:pt x="581025" y="400164"/>
                  </a:cubicBezTo>
                  <a:cubicBezTo>
                    <a:pt x="582793" y="394129"/>
                    <a:pt x="579934" y="387805"/>
                    <a:pt x="582930" y="381114"/>
                  </a:cubicBezTo>
                  <a:cubicBezTo>
                    <a:pt x="579314" y="381481"/>
                    <a:pt x="574592" y="380814"/>
                    <a:pt x="571500" y="381114"/>
                  </a:cubicBezTo>
                  <a:cubicBezTo>
                    <a:pt x="536734" y="287814"/>
                    <a:pt x="599085" y="220313"/>
                    <a:pt x="571500" y="76200"/>
                  </a:cubicBezTo>
                  <a:cubicBezTo>
                    <a:pt x="586231" y="75689"/>
                    <a:pt x="601821" y="76963"/>
                    <a:pt x="609600" y="76200"/>
                  </a:cubicBezTo>
                  <a:cubicBezTo>
                    <a:pt x="620969" y="137296"/>
                    <a:pt x="603526" y="176509"/>
                    <a:pt x="609600" y="209045"/>
                  </a:cubicBezTo>
                  <a:cubicBezTo>
                    <a:pt x="680062" y="197643"/>
                    <a:pt x="714061" y="225847"/>
                    <a:pt x="756095" y="209045"/>
                  </a:cubicBezTo>
                  <a:cubicBezTo>
                    <a:pt x="757924" y="210563"/>
                    <a:pt x="759402" y="211955"/>
                    <a:pt x="761209" y="213512"/>
                  </a:cubicBezTo>
                  <a:cubicBezTo>
                    <a:pt x="774032" y="218894"/>
                    <a:pt x="799435" y="245611"/>
                    <a:pt x="811282" y="251317"/>
                  </a:cubicBezTo>
                  <a:cubicBezTo>
                    <a:pt x="814932" y="255435"/>
                    <a:pt x="819039" y="261581"/>
                    <a:pt x="819150" y="266776"/>
                  </a:cubicBezTo>
                  <a:cubicBezTo>
                    <a:pt x="820741" y="314045"/>
                    <a:pt x="816853" y="325966"/>
                    <a:pt x="819150" y="362026"/>
                  </a:cubicBezTo>
                  <a:cubicBezTo>
                    <a:pt x="816561" y="373868"/>
                    <a:pt x="810716" y="381976"/>
                    <a:pt x="800100" y="381076"/>
                  </a:cubicBezTo>
                  <a:cubicBezTo>
                    <a:pt x="792730" y="381794"/>
                    <a:pt x="779243" y="378687"/>
                    <a:pt x="769620" y="381076"/>
                  </a:cubicBezTo>
                  <a:cubicBezTo>
                    <a:pt x="770742" y="387494"/>
                    <a:pt x="771053" y="393357"/>
                    <a:pt x="771525" y="400126"/>
                  </a:cubicBezTo>
                  <a:cubicBezTo>
                    <a:pt x="785362" y="397225"/>
                    <a:pt x="791873" y="400186"/>
                    <a:pt x="800100" y="400126"/>
                  </a:cubicBezTo>
                  <a:cubicBezTo>
                    <a:pt x="819845" y="395760"/>
                    <a:pt x="837503" y="384057"/>
                    <a:pt x="838200" y="362026"/>
                  </a:cubicBezTo>
                  <a:cubicBezTo>
                    <a:pt x="827206" y="324476"/>
                    <a:pt x="848467" y="300403"/>
                    <a:pt x="838200" y="266776"/>
                  </a:cubicBezTo>
                  <a:cubicBezTo>
                    <a:pt x="840320" y="256471"/>
                    <a:pt x="833030" y="243327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08109" y="276555"/>
                    <a:pt x="267441" y="179947"/>
                    <a:pt x="19050" y="237620"/>
                  </a:cubicBezTo>
                  <a:cubicBezTo>
                    <a:pt x="18073" y="145290"/>
                    <a:pt x="39567" y="70681"/>
                    <a:pt x="19050" y="19050"/>
                  </a:cubicBezTo>
                  <a:cubicBezTo>
                    <a:pt x="218917" y="-11388"/>
                    <a:pt x="407293" y="29097"/>
                    <a:pt x="552450" y="19050"/>
                  </a:cubicBezTo>
                  <a:cubicBezTo>
                    <a:pt x="559212" y="97449"/>
                    <a:pt x="530091" y="157097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4084" y="75133"/>
                    <a:pt x="651033" y="80769"/>
                    <a:pt x="666750" y="76200"/>
                  </a:cubicBezTo>
                  <a:cubicBezTo>
                    <a:pt x="692931" y="77100"/>
                    <a:pt x="716080" y="91562"/>
                    <a:pt x="721805" y="117710"/>
                  </a:cubicBezTo>
                  <a:cubicBezTo>
                    <a:pt x="733615" y="139761"/>
                    <a:pt x="726029" y="155766"/>
                    <a:pt x="740769" y="183147"/>
                  </a:cubicBezTo>
                  <a:cubicBezTo>
                    <a:pt x="741569" y="184879"/>
                    <a:pt x="742281" y="187897"/>
                    <a:pt x="743169" y="189976"/>
                  </a:cubicBezTo>
                  <a:cubicBezTo>
                    <a:pt x="690055" y="197025"/>
                    <a:pt x="677170" y="186782"/>
                    <a:pt x="628650" y="189976"/>
                  </a:cubicBezTo>
                  <a:cubicBezTo>
                    <a:pt x="627127" y="136839"/>
                    <a:pt x="641653" y="118279"/>
                    <a:pt x="628650" y="7620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1141" y="5713"/>
                    <a:pt x="7451" y="43580"/>
                    <a:pt x="0" y="76200"/>
                  </a:cubicBezTo>
                  <a:cubicBezTo>
                    <a:pt x="1561" y="117524"/>
                    <a:pt x="36854" y="148760"/>
                    <a:pt x="76200" y="152400"/>
                  </a:cubicBezTo>
                  <a:cubicBezTo>
                    <a:pt x="112167" y="161660"/>
                    <a:pt x="142685" y="124859"/>
                    <a:pt x="152400" y="76200"/>
                  </a:cubicBezTo>
                  <a:cubicBezTo>
                    <a:pt x="153280" y="27542"/>
                    <a:pt x="123927" y="-30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50368" y="134934"/>
                    <a:pt x="12027" y="107010"/>
                    <a:pt x="19050" y="76200"/>
                  </a:cubicBezTo>
                  <a:cubicBezTo>
                    <a:pt x="13916" y="45898"/>
                    <a:pt x="46701" y="23039"/>
                    <a:pt x="76200" y="19050"/>
                  </a:cubicBezTo>
                  <a:cubicBezTo>
                    <a:pt x="108860" y="19518"/>
                    <a:pt x="138613" y="44724"/>
                    <a:pt x="133350" y="76200"/>
                  </a:cubicBezTo>
                  <a:cubicBezTo>
                    <a:pt x="132422" y="99358"/>
                    <a:pt x="106500" y="126405"/>
                    <a:pt x="76200" y="133388"/>
                  </a:cubicBezTo>
                  <a:cubicBezTo>
                    <a:pt x="76197" y="133375"/>
                    <a:pt x="76203" y="133360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9739" y="6017"/>
                    <a:pt x="3880" y="30872"/>
                    <a:pt x="0" y="76200"/>
                  </a:cubicBezTo>
                  <a:cubicBezTo>
                    <a:pt x="2139" y="114890"/>
                    <a:pt x="33119" y="157829"/>
                    <a:pt x="76200" y="152400"/>
                  </a:cubicBezTo>
                  <a:cubicBezTo>
                    <a:pt x="115135" y="151201"/>
                    <a:pt x="152522" y="127999"/>
                    <a:pt x="152400" y="76200"/>
                  </a:cubicBezTo>
                  <a:cubicBezTo>
                    <a:pt x="141805" y="35119"/>
                    <a:pt x="116959" y="34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5967" y="129710"/>
                    <a:pt x="16075" y="100343"/>
                    <a:pt x="19050" y="76200"/>
                  </a:cubicBezTo>
                  <a:cubicBezTo>
                    <a:pt x="18642" y="46028"/>
                    <a:pt x="46407" y="19175"/>
                    <a:pt x="76200" y="19050"/>
                  </a:cubicBezTo>
                  <a:cubicBezTo>
                    <a:pt x="109000" y="17137"/>
                    <a:pt x="132606" y="40283"/>
                    <a:pt x="133350" y="76200"/>
                  </a:cubicBezTo>
                  <a:cubicBezTo>
                    <a:pt x="132405" y="99587"/>
                    <a:pt x="105864" y="132724"/>
                    <a:pt x="76200" y="133388"/>
                  </a:cubicBezTo>
                  <a:cubicBezTo>
                    <a:pt x="76199" y="133377"/>
                    <a:pt x="76203" y="133368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B3D86AD-62E4-69B7-8CC9-162D80CEA3A8}"/>
              </a:ext>
            </a:extLst>
          </p:cNvPr>
          <p:cNvGrpSpPr/>
          <p:nvPr/>
        </p:nvGrpSpPr>
        <p:grpSpPr>
          <a:xfrm>
            <a:off x="7458786" y="2338011"/>
            <a:ext cx="2939191" cy="2785549"/>
            <a:chOff x="7458786" y="2338011"/>
            <a:chExt cx="2939191" cy="2785549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B4E5894-DB1E-2F88-6425-22EB9F805225}"/>
                </a:ext>
              </a:extLst>
            </p:cNvPr>
            <p:cNvSpPr/>
            <p:nvPr/>
          </p:nvSpPr>
          <p:spPr>
            <a:xfrm>
              <a:off x="7458786" y="2338011"/>
              <a:ext cx="2939191" cy="2785549"/>
            </a:xfrm>
            <a:custGeom>
              <a:avLst/>
              <a:gdLst>
                <a:gd name="connsiteX0" fmla="*/ 1469597 w 2939191"/>
                <a:gd name="connsiteY0" fmla="*/ 0 h 2785549"/>
                <a:gd name="connsiteX1" fmla="*/ 0 w 2939191"/>
                <a:gd name="connsiteY1" fmla="*/ 1392776 h 2785549"/>
                <a:gd name="connsiteX2" fmla="*/ 1469597 w 2939191"/>
                <a:gd name="connsiteY2" fmla="*/ 2785552 h 2785549"/>
                <a:gd name="connsiteX3" fmla="*/ 2939195 w 2939191"/>
                <a:gd name="connsiteY3" fmla="*/ 1392776 h 2785549"/>
                <a:gd name="connsiteX4" fmla="*/ 1470913 w 2939191"/>
                <a:gd name="connsiteY4" fmla="*/ 0 h 2785549"/>
                <a:gd name="connsiteX5" fmla="*/ 1469597 w 2939191"/>
                <a:gd name="connsiteY5" fmla="*/ 0 h 2785549"/>
                <a:gd name="connsiteX6" fmla="*/ 1469597 w 2939191"/>
                <a:gd name="connsiteY6" fmla="*/ 2712208 h 2785549"/>
                <a:gd name="connsiteX7" fmla="*/ 77390 w 2939191"/>
                <a:gd name="connsiteY7" fmla="*/ 1392776 h 2785549"/>
                <a:gd name="connsiteX8" fmla="*/ 1469597 w 2939191"/>
                <a:gd name="connsiteY8" fmla="*/ 73344 h 2785549"/>
                <a:gd name="connsiteX9" fmla="*/ 2861805 w 2939191"/>
                <a:gd name="connsiteY9" fmla="*/ 1392776 h 2785549"/>
                <a:gd name="connsiteX10" fmla="*/ 1469597 w 2939191"/>
                <a:gd name="connsiteY10" fmla="*/ 2712208 h 278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9191" h="2785549" fill="none" extrusionOk="0">
                  <a:moveTo>
                    <a:pt x="1469597" y="0"/>
                  </a:moveTo>
                  <a:cubicBezTo>
                    <a:pt x="697986" y="124331"/>
                    <a:pt x="112057" y="512836"/>
                    <a:pt x="0" y="1392776"/>
                  </a:cubicBezTo>
                  <a:cubicBezTo>
                    <a:pt x="117944" y="2085934"/>
                    <a:pt x="494401" y="2743702"/>
                    <a:pt x="1469597" y="2785552"/>
                  </a:cubicBezTo>
                  <a:cubicBezTo>
                    <a:pt x="2322212" y="2734680"/>
                    <a:pt x="2810465" y="2112221"/>
                    <a:pt x="2939195" y="1392776"/>
                  </a:cubicBezTo>
                  <a:cubicBezTo>
                    <a:pt x="2855299" y="413787"/>
                    <a:pt x="2182879" y="-93217"/>
                    <a:pt x="1470913" y="0"/>
                  </a:cubicBezTo>
                  <a:cubicBezTo>
                    <a:pt x="1470423" y="64"/>
                    <a:pt x="1469951" y="-42"/>
                    <a:pt x="1469597" y="0"/>
                  </a:cubicBezTo>
                  <a:close/>
                  <a:moveTo>
                    <a:pt x="1469597" y="2712208"/>
                  </a:moveTo>
                  <a:cubicBezTo>
                    <a:pt x="570004" y="2788524"/>
                    <a:pt x="57368" y="2157277"/>
                    <a:pt x="77390" y="1392776"/>
                  </a:cubicBezTo>
                  <a:cubicBezTo>
                    <a:pt x="96249" y="678088"/>
                    <a:pt x="694676" y="216579"/>
                    <a:pt x="1469597" y="73344"/>
                  </a:cubicBezTo>
                  <a:cubicBezTo>
                    <a:pt x="2294086" y="40367"/>
                    <a:pt x="2827396" y="718700"/>
                    <a:pt x="2861805" y="1392776"/>
                  </a:cubicBezTo>
                  <a:cubicBezTo>
                    <a:pt x="2701547" y="2129634"/>
                    <a:pt x="2291856" y="2817756"/>
                    <a:pt x="1469597" y="2712208"/>
                  </a:cubicBezTo>
                  <a:close/>
                </a:path>
                <a:path w="2939191" h="2785549" stroke="0" extrusionOk="0">
                  <a:moveTo>
                    <a:pt x="1469597" y="0"/>
                  </a:moveTo>
                  <a:cubicBezTo>
                    <a:pt x="543740" y="-70454"/>
                    <a:pt x="-206701" y="701145"/>
                    <a:pt x="0" y="1392776"/>
                  </a:cubicBezTo>
                  <a:cubicBezTo>
                    <a:pt x="19403" y="2166070"/>
                    <a:pt x="611029" y="2787044"/>
                    <a:pt x="1469597" y="2785552"/>
                  </a:cubicBezTo>
                  <a:cubicBezTo>
                    <a:pt x="2164826" y="2899230"/>
                    <a:pt x="2929017" y="2218244"/>
                    <a:pt x="2939195" y="1392776"/>
                  </a:cubicBezTo>
                  <a:cubicBezTo>
                    <a:pt x="2749630" y="519998"/>
                    <a:pt x="2354422" y="34862"/>
                    <a:pt x="1470913" y="0"/>
                  </a:cubicBezTo>
                  <a:cubicBezTo>
                    <a:pt x="1470286" y="88"/>
                    <a:pt x="1469950" y="-20"/>
                    <a:pt x="1469597" y="0"/>
                  </a:cubicBezTo>
                  <a:close/>
                  <a:moveTo>
                    <a:pt x="1469597" y="2712208"/>
                  </a:moveTo>
                  <a:cubicBezTo>
                    <a:pt x="803409" y="2545066"/>
                    <a:pt x="-48738" y="2232318"/>
                    <a:pt x="77390" y="1392776"/>
                  </a:cubicBezTo>
                  <a:cubicBezTo>
                    <a:pt x="256528" y="696007"/>
                    <a:pt x="644368" y="166534"/>
                    <a:pt x="1469597" y="73344"/>
                  </a:cubicBezTo>
                  <a:cubicBezTo>
                    <a:pt x="2105296" y="-81144"/>
                    <a:pt x="2885441" y="827642"/>
                    <a:pt x="2861805" y="1392776"/>
                  </a:cubicBezTo>
                  <a:cubicBezTo>
                    <a:pt x="2824249" y="2119037"/>
                    <a:pt x="2275755" y="2608207"/>
                    <a:pt x="1469597" y="2712208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750 w 723499"/>
                        <a:gd name="connsiteY0" fmla="*/ 0 h 723499"/>
                        <a:gd name="connsiteX1" fmla="*/ 0 w 723499"/>
                        <a:gd name="connsiteY1" fmla="*/ 361750 h 723499"/>
                        <a:gd name="connsiteX2" fmla="*/ 361750 w 723499"/>
                        <a:gd name="connsiteY2" fmla="*/ 723500 h 723499"/>
                        <a:gd name="connsiteX3" fmla="*/ 723500 w 723499"/>
                        <a:gd name="connsiteY3" fmla="*/ 361750 h 723499"/>
                        <a:gd name="connsiteX4" fmla="*/ 362074 w 723499"/>
                        <a:gd name="connsiteY4" fmla="*/ 0 h 723499"/>
                        <a:gd name="connsiteX5" fmla="*/ 361750 w 723499"/>
                        <a:gd name="connsiteY5" fmla="*/ 0 h 723499"/>
                        <a:gd name="connsiteX6" fmla="*/ 361750 w 723499"/>
                        <a:gd name="connsiteY6" fmla="*/ 704450 h 723499"/>
                        <a:gd name="connsiteX7" fmla="*/ 19050 w 723499"/>
                        <a:gd name="connsiteY7" fmla="*/ 361750 h 723499"/>
                        <a:gd name="connsiteX8" fmla="*/ 361750 w 723499"/>
                        <a:gd name="connsiteY8" fmla="*/ 19050 h 723499"/>
                        <a:gd name="connsiteX9" fmla="*/ 704450 w 723499"/>
                        <a:gd name="connsiteY9" fmla="*/ 361750 h 723499"/>
                        <a:gd name="connsiteX10" fmla="*/ 361750 w 723499"/>
                        <a:gd name="connsiteY10" fmla="*/ 704450 h 723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23499" h="723499">
                          <a:moveTo>
                            <a:pt x="361750" y="0"/>
                          </a:moveTo>
                          <a:cubicBezTo>
                            <a:pt x="161961" y="0"/>
                            <a:pt x="0" y="161961"/>
                            <a:pt x="0" y="361750"/>
                          </a:cubicBezTo>
                          <a:cubicBezTo>
                            <a:pt x="0" y="561539"/>
                            <a:pt x="161961" y="723500"/>
                            <a:pt x="361750" y="723500"/>
                          </a:cubicBezTo>
                          <a:cubicBezTo>
                            <a:pt x="561539" y="723500"/>
                            <a:pt x="723500" y="561539"/>
                            <a:pt x="723500" y="361750"/>
                          </a:cubicBezTo>
                          <a:cubicBezTo>
                            <a:pt x="723590" y="162051"/>
                            <a:pt x="561773" y="90"/>
                            <a:pt x="362074" y="0"/>
                          </a:cubicBezTo>
                          <a:cubicBezTo>
                            <a:pt x="361966" y="0"/>
                            <a:pt x="361858" y="0"/>
                            <a:pt x="361750" y="0"/>
                          </a:cubicBezTo>
                          <a:close/>
                          <a:moveTo>
                            <a:pt x="361750" y="704450"/>
                          </a:moveTo>
                          <a:cubicBezTo>
                            <a:pt x="172482" y="704450"/>
                            <a:pt x="19050" y="551018"/>
                            <a:pt x="19050" y="361750"/>
                          </a:cubicBezTo>
                          <a:cubicBezTo>
                            <a:pt x="19050" y="172482"/>
                            <a:pt x="172482" y="19050"/>
                            <a:pt x="361750" y="19050"/>
                          </a:cubicBezTo>
                          <a:cubicBezTo>
                            <a:pt x="551018" y="19050"/>
                            <a:pt x="704450" y="172482"/>
                            <a:pt x="704450" y="361750"/>
                          </a:cubicBezTo>
                          <a:cubicBezTo>
                            <a:pt x="704235" y="550929"/>
                            <a:pt x="550929" y="704235"/>
                            <a:pt x="361750" y="70445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4C9C88C-C9A3-EFA1-5CAF-9BD1F4676C7C}"/>
                </a:ext>
              </a:extLst>
            </p:cNvPr>
            <p:cNvSpPr/>
            <p:nvPr/>
          </p:nvSpPr>
          <p:spPr>
            <a:xfrm>
              <a:off x="8450725" y="2969044"/>
              <a:ext cx="931260" cy="1162374"/>
            </a:xfrm>
            <a:custGeom>
              <a:avLst/>
              <a:gdLst>
                <a:gd name="connsiteX0" fmla="*/ 518318 w 931260"/>
                <a:gd name="connsiteY0" fmla="*/ 2872 h 1162374"/>
                <a:gd name="connsiteX1" fmla="*/ 2985 w 931260"/>
                <a:gd name="connsiteY1" fmla="*/ 391444 h 1162374"/>
                <a:gd name="connsiteX2" fmla="*/ 0 w 931260"/>
                <a:gd name="connsiteY2" fmla="*/ 441252 h 1162374"/>
                <a:gd name="connsiteX3" fmla="*/ 77390 w 931260"/>
                <a:gd name="connsiteY3" fmla="*/ 441252 h 1162374"/>
                <a:gd name="connsiteX4" fmla="*/ 465656 w 931260"/>
                <a:gd name="connsiteY4" fmla="*/ 73575 h 1162374"/>
                <a:gd name="connsiteX5" fmla="*/ 853609 w 931260"/>
                <a:gd name="connsiteY5" fmla="*/ 441549 h 1162374"/>
                <a:gd name="connsiteX6" fmla="*/ 671786 w 931260"/>
                <a:gd name="connsiteY6" fmla="*/ 752965 h 1162374"/>
                <a:gd name="connsiteX7" fmla="*/ 426766 w 931260"/>
                <a:gd name="connsiteY7" fmla="*/ 1162374 h 1162374"/>
                <a:gd name="connsiteX8" fmla="*/ 504156 w 931260"/>
                <a:gd name="connsiteY8" fmla="*/ 1162374 h 1162374"/>
                <a:gd name="connsiteX9" fmla="*/ 713109 w 931260"/>
                <a:gd name="connsiteY9" fmla="*/ 815090 h 1162374"/>
                <a:gd name="connsiteX10" fmla="*/ 859988 w 931260"/>
                <a:gd name="connsiteY10" fmla="*/ 206858 h 1162374"/>
                <a:gd name="connsiteX11" fmla="*/ 518472 w 931260"/>
                <a:gd name="connsiteY11" fmla="*/ 3018 h 1162374"/>
                <a:gd name="connsiteX12" fmla="*/ 518318 w 931260"/>
                <a:gd name="connsiteY12" fmla="*/ 2872 h 116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1260" h="1162374" fill="none" extrusionOk="0">
                  <a:moveTo>
                    <a:pt x="518318" y="2872"/>
                  </a:moveTo>
                  <a:cubicBezTo>
                    <a:pt x="264891" y="-8908"/>
                    <a:pt x="15909" y="198140"/>
                    <a:pt x="2985" y="391444"/>
                  </a:cubicBezTo>
                  <a:cubicBezTo>
                    <a:pt x="3374" y="404886"/>
                    <a:pt x="-546" y="425298"/>
                    <a:pt x="0" y="441252"/>
                  </a:cubicBezTo>
                  <a:cubicBezTo>
                    <a:pt x="37234" y="440131"/>
                    <a:pt x="49541" y="446447"/>
                    <a:pt x="77390" y="441252"/>
                  </a:cubicBezTo>
                  <a:cubicBezTo>
                    <a:pt x="60622" y="252334"/>
                    <a:pt x="260704" y="70303"/>
                    <a:pt x="465656" y="73575"/>
                  </a:cubicBezTo>
                  <a:cubicBezTo>
                    <a:pt x="668698" y="95627"/>
                    <a:pt x="849689" y="217899"/>
                    <a:pt x="853609" y="441549"/>
                  </a:cubicBezTo>
                  <a:cubicBezTo>
                    <a:pt x="875113" y="573901"/>
                    <a:pt x="757161" y="694904"/>
                    <a:pt x="671786" y="752965"/>
                  </a:cubicBezTo>
                  <a:cubicBezTo>
                    <a:pt x="533568" y="826069"/>
                    <a:pt x="431025" y="984449"/>
                    <a:pt x="426766" y="1162374"/>
                  </a:cubicBezTo>
                  <a:cubicBezTo>
                    <a:pt x="444661" y="1154659"/>
                    <a:pt x="486741" y="1163636"/>
                    <a:pt x="504156" y="1162374"/>
                  </a:cubicBezTo>
                  <a:cubicBezTo>
                    <a:pt x="512570" y="1012440"/>
                    <a:pt x="580601" y="858929"/>
                    <a:pt x="713109" y="815090"/>
                  </a:cubicBezTo>
                  <a:cubicBezTo>
                    <a:pt x="943002" y="692297"/>
                    <a:pt x="967315" y="416757"/>
                    <a:pt x="859988" y="206858"/>
                  </a:cubicBezTo>
                  <a:cubicBezTo>
                    <a:pt x="780105" y="92550"/>
                    <a:pt x="668917" y="12026"/>
                    <a:pt x="518472" y="3018"/>
                  </a:cubicBezTo>
                  <a:cubicBezTo>
                    <a:pt x="518420" y="2948"/>
                    <a:pt x="518372" y="2917"/>
                    <a:pt x="518318" y="2872"/>
                  </a:cubicBezTo>
                  <a:close/>
                </a:path>
                <a:path w="931260" h="1162374" stroke="0" extrusionOk="0">
                  <a:moveTo>
                    <a:pt x="518318" y="2872"/>
                  </a:moveTo>
                  <a:cubicBezTo>
                    <a:pt x="261623" y="-10943"/>
                    <a:pt x="53692" y="175121"/>
                    <a:pt x="2985" y="391444"/>
                  </a:cubicBezTo>
                  <a:cubicBezTo>
                    <a:pt x="3276" y="403828"/>
                    <a:pt x="-872" y="426694"/>
                    <a:pt x="0" y="441252"/>
                  </a:cubicBezTo>
                  <a:cubicBezTo>
                    <a:pt x="28940" y="440429"/>
                    <a:pt x="40171" y="448084"/>
                    <a:pt x="77390" y="441252"/>
                  </a:cubicBezTo>
                  <a:cubicBezTo>
                    <a:pt x="40417" y="288418"/>
                    <a:pt x="234828" y="126833"/>
                    <a:pt x="465656" y="73575"/>
                  </a:cubicBezTo>
                  <a:cubicBezTo>
                    <a:pt x="682890" y="133687"/>
                    <a:pt x="854077" y="224767"/>
                    <a:pt x="853609" y="441549"/>
                  </a:cubicBezTo>
                  <a:cubicBezTo>
                    <a:pt x="846874" y="552605"/>
                    <a:pt x="759507" y="681960"/>
                    <a:pt x="671786" y="752965"/>
                  </a:cubicBezTo>
                  <a:cubicBezTo>
                    <a:pt x="512817" y="798880"/>
                    <a:pt x="425325" y="977524"/>
                    <a:pt x="426766" y="1162374"/>
                  </a:cubicBezTo>
                  <a:cubicBezTo>
                    <a:pt x="463241" y="1156140"/>
                    <a:pt x="480364" y="1163214"/>
                    <a:pt x="504156" y="1162374"/>
                  </a:cubicBezTo>
                  <a:cubicBezTo>
                    <a:pt x="470597" y="1007025"/>
                    <a:pt x="583331" y="857279"/>
                    <a:pt x="713109" y="815090"/>
                  </a:cubicBezTo>
                  <a:cubicBezTo>
                    <a:pt x="978791" y="645265"/>
                    <a:pt x="1022715" y="472016"/>
                    <a:pt x="859988" y="206858"/>
                  </a:cubicBezTo>
                  <a:cubicBezTo>
                    <a:pt x="802484" y="95699"/>
                    <a:pt x="662222" y="16741"/>
                    <a:pt x="518472" y="3018"/>
                  </a:cubicBezTo>
                  <a:cubicBezTo>
                    <a:pt x="518416" y="2989"/>
                    <a:pt x="518362" y="2930"/>
                    <a:pt x="518318" y="2872"/>
                  </a:cubicBezTo>
                  <a:close/>
                </a:path>
              </a:pathLst>
            </a:custGeom>
            <a:solidFill>
              <a:schemeClr val="bg1">
                <a:alpha val="68000"/>
              </a:schemeClr>
            </a:solidFill>
            <a:ln w="1905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127587 w 229235"/>
                        <a:gd name="connsiteY0" fmla="*/ 746 h 301907"/>
                        <a:gd name="connsiteX1" fmla="*/ 735 w 229235"/>
                        <a:gd name="connsiteY1" fmla="*/ 101671 h 301907"/>
                        <a:gd name="connsiteX2" fmla="*/ 0 w 229235"/>
                        <a:gd name="connsiteY2" fmla="*/ 114608 h 301907"/>
                        <a:gd name="connsiteX3" fmla="*/ 19050 w 229235"/>
                        <a:gd name="connsiteY3" fmla="*/ 114608 h 301907"/>
                        <a:gd name="connsiteX4" fmla="*/ 114624 w 229235"/>
                        <a:gd name="connsiteY4" fmla="*/ 19110 h 301907"/>
                        <a:gd name="connsiteX5" fmla="*/ 210121 w 229235"/>
                        <a:gd name="connsiteY5" fmla="*/ 114685 h 301907"/>
                        <a:gd name="connsiteX6" fmla="*/ 165364 w 229235"/>
                        <a:gd name="connsiteY6" fmla="*/ 195570 h 301907"/>
                        <a:gd name="connsiteX7" fmla="*/ 105051 w 229235"/>
                        <a:gd name="connsiteY7" fmla="*/ 301907 h 301907"/>
                        <a:gd name="connsiteX8" fmla="*/ 124101 w 229235"/>
                        <a:gd name="connsiteY8" fmla="*/ 301907 h 301907"/>
                        <a:gd name="connsiteX9" fmla="*/ 175536 w 229235"/>
                        <a:gd name="connsiteY9" fmla="*/ 211706 h 301907"/>
                        <a:gd name="connsiteX10" fmla="*/ 211691 w 229235"/>
                        <a:gd name="connsiteY10" fmla="*/ 53728 h 301907"/>
                        <a:gd name="connsiteX11" fmla="*/ 127625 w 229235"/>
                        <a:gd name="connsiteY11" fmla="*/ 784 h 3019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29235" h="301907">
                          <a:moveTo>
                            <a:pt x="127587" y="746"/>
                          </a:moveTo>
                          <a:cubicBezTo>
                            <a:pt x="64688" y="-6414"/>
                            <a:pt x="7895" y="38772"/>
                            <a:pt x="735" y="101671"/>
                          </a:cubicBezTo>
                          <a:cubicBezTo>
                            <a:pt x="247" y="105966"/>
                            <a:pt x="1" y="110285"/>
                            <a:pt x="0" y="114608"/>
                          </a:cubicBezTo>
                          <a:lnTo>
                            <a:pt x="19050" y="114608"/>
                          </a:lnTo>
                          <a:cubicBezTo>
                            <a:pt x="19071" y="61845"/>
                            <a:pt x="61861" y="19089"/>
                            <a:pt x="114624" y="19110"/>
                          </a:cubicBezTo>
                          <a:cubicBezTo>
                            <a:pt x="167388" y="19132"/>
                            <a:pt x="210142" y="61922"/>
                            <a:pt x="210121" y="114685"/>
                          </a:cubicBezTo>
                          <a:cubicBezTo>
                            <a:pt x="210108" y="147550"/>
                            <a:pt x="193202" y="178102"/>
                            <a:pt x="165364" y="195570"/>
                          </a:cubicBezTo>
                          <a:cubicBezTo>
                            <a:pt x="128221" y="218199"/>
                            <a:pt x="105409" y="258416"/>
                            <a:pt x="105051" y="301907"/>
                          </a:cubicBezTo>
                          <a:lnTo>
                            <a:pt x="124101" y="301907"/>
                          </a:lnTo>
                          <a:cubicBezTo>
                            <a:pt x="124497" y="264970"/>
                            <a:pt x="143948" y="230857"/>
                            <a:pt x="175536" y="211706"/>
                          </a:cubicBezTo>
                          <a:cubicBezTo>
                            <a:pt x="229145" y="178065"/>
                            <a:pt x="245332" y="107336"/>
                            <a:pt x="211691" y="53728"/>
                          </a:cubicBezTo>
                          <a:cubicBezTo>
                            <a:pt x="193174" y="24219"/>
                            <a:pt x="162238" y="4736"/>
                            <a:pt x="127625" y="784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3AC6904-6C6E-B19E-8BDC-DACC7FB3AE9A}"/>
                </a:ext>
              </a:extLst>
            </p:cNvPr>
            <p:cNvSpPr/>
            <p:nvPr/>
          </p:nvSpPr>
          <p:spPr>
            <a:xfrm>
              <a:off x="8850991" y="4330126"/>
              <a:ext cx="154780" cy="146689"/>
            </a:xfrm>
            <a:custGeom>
              <a:avLst/>
              <a:gdLst>
                <a:gd name="connsiteX0" fmla="*/ 154780 w 154780"/>
                <a:gd name="connsiteY0" fmla="*/ 73344 h 146689"/>
                <a:gd name="connsiteX1" fmla="*/ 77390 w 154780"/>
                <a:gd name="connsiteY1" fmla="*/ 146689 h 146689"/>
                <a:gd name="connsiteX2" fmla="*/ 0 w 154780"/>
                <a:gd name="connsiteY2" fmla="*/ 73344 h 146689"/>
                <a:gd name="connsiteX3" fmla="*/ 77390 w 154780"/>
                <a:gd name="connsiteY3" fmla="*/ 0 h 146689"/>
                <a:gd name="connsiteX4" fmla="*/ 154780 w 154780"/>
                <a:gd name="connsiteY4" fmla="*/ 73344 h 14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80" h="146689" fill="none" extrusionOk="0">
                  <a:moveTo>
                    <a:pt x="154780" y="73344"/>
                  </a:moveTo>
                  <a:cubicBezTo>
                    <a:pt x="161826" y="114180"/>
                    <a:pt x="128921" y="153592"/>
                    <a:pt x="77390" y="146689"/>
                  </a:cubicBezTo>
                  <a:cubicBezTo>
                    <a:pt x="31069" y="141410"/>
                    <a:pt x="997" y="116152"/>
                    <a:pt x="0" y="73344"/>
                  </a:cubicBezTo>
                  <a:cubicBezTo>
                    <a:pt x="667" y="32162"/>
                    <a:pt x="38918" y="-436"/>
                    <a:pt x="77390" y="0"/>
                  </a:cubicBezTo>
                  <a:cubicBezTo>
                    <a:pt x="120759" y="-6620"/>
                    <a:pt x="155223" y="36055"/>
                    <a:pt x="154780" y="73344"/>
                  </a:cubicBezTo>
                  <a:close/>
                </a:path>
                <a:path w="154780" h="146689" stroke="0" extrusionOk="0">
                  <a:moveTo>
                    <a:pt x="154780" y="73344"/>
                  </a:moveTo>
                  <a:cubicBezTo>
                    <a:pt x="166560" y="111955"/>
                    <a:pt x="125528" y="143308"/>
                    <a:pt x="77390" y="146689"/>
                  </a:cubicBezTo>
                  <a:cubicBezTo>
                    <a:pt x="42913" y="141766"/>
                    <a:pt x="8254" y="106921"/>
                    <a:pt x="0" y="73344"/>
                  </a:cubicBezTo>
                  <a:cubicBezTo>
                    <a:pt x="-3050" y="44471"/>
                    <a:pt x="37133" y="522"/>
                    <a:pt x="77390" y="0"/>
                  </a:cubicBezTo>
                  <a:cubicBezTo>
                    <a:pt x="125254" y="3583"/>
                    <a:pt x="158954" y="36696"/>
                    <a:pt x="154780" y="73344"/>
                  </a:cubicBezTo>
                  <a:close/>
                </a:path>
              </a:pathLst>
            </a:custGeom>
            <a:pattFill prst="ltUpDiag">
              <a:fgClr>
                <a:schemeClr val="bg1"/>
              </a:fgClr>
              <a:bgClr>
                <a:schemeClr val="accent4">
                  <a:lumMod val="50000"/>
                </a:schemeClr>
              </a:bgClr>
            </a:pattFill>
            <a:ln w="28575" cap="flat">
              <a:gradFill>
                <a:gsLst>
                  <a:gs pos="100000">
                    <a:schemeClr val="tx1">
                      <a:lumMod val="50000"/>
                      <a:lumOff val="50000"/>
                    </a:schemeClr>
                  </a:gs>
                  <a:gs pos="0">
                    <a:schemeClr val="accent1">
                      <a:lumMod val="5000"/>
                      <a:lumOff val="95000"/>
                    </a:schemeClr>
                  </a:gs>
                </a:gsLst>
                <a:lin ang="5400000" scaled="1"/>
              </a:gra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88620334">
                    <a:custGeom>
                      <a:avLst/>
                      <a:gdLst>
                        <a:gd name="connsiteX0" fmla="*/ 38100 w 38100"/>
                        <a:gd name="connsiteY0" fmla="*/ 19050 h 38100"/>
                        <a:gd name="connsiteX1" fmla="*/ 19050 w 38100"/>
                        <a:gd name="connsiteY1" fmla="*/ 38100 h 38100"/>
                        <a:gd name="connsiteX2" fmla="*/ 0 w 38100"/>
                        <a:gd name="connsiteY2" fmla="*/ 19050 h 38100"/>
                        <a:gd name="connsiteX3" fmla="*/ 19050 w 38100"/>
                        <a:gd name="connsiteY3" fmla="*/ 0 h 38100"/>
                        <a:gd name="connsiteX4" fmla="*/ 38100 w 38100"/>
                        <a:gd name="connsiteY4" fmla="*/ 19050 h 38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100" h="38100">
                          <a:moveTo>
                            <a:pt x="38100" y="19050"/>
                          </a:moveTo>
                          <a:cubicBezTo>
                            <a:pt x="38100" y="29571"/>
                            <a:pt x="29571" y="38100"/>
                            <a:pt x="19050" y="38100"/>
                          </a:cubicBezTo>
                          <a:cubicBezTo>
                            <a:pt x="8529" y="38100"/>
                            <a:pt x="0" y="29571"/>
                            <a:pt x="0" y="19050"/>
                          </a:cubicBezTo>
                          <a:cubicBezTo>
                            <a:pt x="0" y="8529"/>
                            <a:pt x="8529" y="0"/>
                            <a:pt x="19050" y="0"/>
                          </a:cubicBezTo>
                          <a:cubicBezTo>
                            <a:pt x="29571" y="0"/>
                            <a:pt x="38100" y="8529"/>
                            <a:pt x="38100" y="1905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361950 w 723900"/>
                <a:gd name="connsiteY0" fmla="*/ 0 h 714603"/>
                <a:gd name="connsiteX1" fmla="*/ 0 w 723900"/>
                <a:gd name="connsiteY1" fmla="*/ 148590 h 714603"/>
                <a:gd name="connsiteX2" fmla="*/ 0 w 723900"/>
                <a:gd name="connsiteY2" fmla="*/ 714604 h 714603"/>
                <a:gd name="connsiteX3" fmla="*/ 66675 w 723900"/>
                <a:gd name="connsiteY3" fmla="*/ 714604 h 714603"/>
                <a:gd name="connsiteX4" fmla="*/ 66675 w 723900"/>
                <a:gd name="connsiteY4" fmla="*/ 238220 h 714603"/>
                <a:gd name="connsiteX5" fmla="*/ 657225 w 723900"/>
                <a:gd name="connsiteY5" fmla="*/ 238220 h 714603"/>
                <a:gd name="connsiteX6" fmla="*/ 657225 w 723900"/>
                <a:gd name="connsiteY6" fmla="*/ 714604 h 714603"/>
                <a:gd name="connsiteX7" fmla="*/ 723900 w 723900"/>
                <a:gd name="connsiteY7" fmla="*/ 714604 h 714603"/>
                <a:gd name="connsiteX8" fmla="*/ 723900 w 723900"/>
                <a:gd name="connsiteY8" fmla="*/ 148590 h 714603"/>
                <a:gd name="connsiteX9" fmla="*/ 361950 w 723900"/>
                <a:gd name="connsiteY9" fmla="*/ 0 h 714603"/>
                <a:gd name="connsiteX10" fmla="*/ 704850 w 723900"/>
                <a:gd name="connsiteY10" fmla="*/ 695554 h 714603"/>
                <a:gd name="connsiteX11" fmla="*/ 676275 w 723900"/>
                <a:gd name="connsiteY11" fmla="*/ 695554 h 714603"/>
                <a:gd name="connsiteX12" fmla="*/ 676275 w 723900"/>
                <a:gd name="connsiteY12" fmla="*/ 219170 h 714603"/>
                <a:gd name="connsiteX13" fmla="*/ 47625 w 723900"/>
                <a:gd name="connsiteY13" fmla="*/ 219170 h 714603"/>
                <a:gd name="connsiteX14" fmla="*/ 47625 w 723900"/>
                <a:gd name="connsiteY14" fmla="*/ 695554 h 714603"/>
                <a:gd name="connsiteX15" fmla="*/ 19050 w 723900"/>
                <a:gd name="connsiteY15" fmla="*/ 695554 h 714603"/>
                <a:gd name="connsiteX16" fmla="*/ 19050 w 723900"/>
                <a:gd name="connsiteY16" fmla="*/ 161344 h 714603"/>
                <a:gd name="connsiteX17" fmla="*/ 361950 w 723900"/>
                <a:gd name="connsiteY17" fmla="*/ 20622 h 714603"/>
                <a:gd name="connsiteX18" fmla="*/ 704850 w 723900"/>
                <a:gd name="connsiteY18" fmla="*/ 161344 h 714603"/>
                <a:gd name="connsiteX19" fmla="*/ 704850 w 723900"/>
                <a:gd name="connsiteY19" fmla="*/ 695554 h 71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3900" h="714603" fill="none" extrusionOk="0">
                  <a:moveTo>
                    <a:pt x="361950" y="0"/>
                  </a:moveTo>
                  <a:cubicBezTo>
                    <a:pt x="235086" y="33997"/>
                    <a:pt x="137844" y="103449"/>
                    <a:pt x="0" y="148590"/>
                  </a:cubicBezTo>
                  <a:cubicBezTo>
                    <a:pt x="-9883" y="265272"/>
                    <a:pt x="-41113" y="615180"/>
                    <a:pt x="0" y="714604"/>
                  </a:cubicBezTo>
                  <a:cubicBezTo>
                    <a:pt x="20636" y="720549"/>
                    <a:pt x="42755" y="711138"/>
                    <a:pt x="66675" y="714604"/>
                  </a:cubicBezTo>
                  <a:cubicBezTo>
                    <a:pt x="43695" y="498298"/>
                    <a:pt x="44459" y="314685"/>
                    <a:pt x="66675" y="238220"/>
                  </a:cubicBezTo>
                  <a:cubicBezTo>
                    <a:pt x="306938" y="221945"/>
                    <a:pt x="511280" y="245587"/>
                    <a:pt x="657225" y="238220"/>
                  </a:cubicBezTo>
                  <a:cubicBezTo>
                    <a:pt x="626003" y="331290"/>
                    <a:pt x="696385" y="664423"/>
                    <a:pt x="657225" y="714604"/>
                  </a:cubicBezTo>
                  <a:cubicBezTo>
                    <a:pt x="677687" y="709858"/>
                    <a:pt x="712321" y="718242"/>
                    <a:pt x="723900" y="714604"/>
                  </a:cubicBezTo>
                  <a:cubicBezTo>
                    <a:pt x="706761" y="448534"/>
                    <a:pt x="684561" y="348623"/>
                    <a:pt x="723900" y="148590"/>
                  </a:cubicBezTo>
                  <a:cubicBezTo>
                    <a:pt x="647375" y="141713"/>
                    <a:pt x="464695" y="21330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218" y="696431"/>
                    <a:pt x="679164" y="693416"/>
                    <a:pt x="676275" y="695554"/>
                  </a:cubicBezTo>
                  <a:cubicBezTo>
                    <a:pt x="674951" y="524092"/>
                    <a:pt x="701772" y="321295"/>
                    <a:pt x="676275" y="219170"/>
                  </a:cubicBezTo>
                  <a:cubicBezTo>
                    <a:pt x="490338" y="210753"/>
                    <a:pt x="126880" y="203004"/>
                    <a:pt x="47625" y="219170"/>
                  </a:cubicBezTo>
                  <a:cubicBezTo>
                    <a:pt x="10307" y="372585"/>
                    <a:pt x="21874" y="534255"/>
                    <a:pt x="47625" y="695554"/>
                  </a:cubicBezTo>
                  <a:cubicBezTo>
                    <a:pt x="35038" y="697113"/>
                    <a:pt x="27220" y="695806"/>
                    <a:pt x="19050" y="695554"/>
                  </a:cubicBezTo>
                  <a:cubicBezTo>
                    <a:pt x="34892" y="601560"/>
                    <a:pt x="12141" y="360409"/>
                    <a:pt x="19050" y="161344"/>
                  </a:cubicBezTo>
                  <a:cubicBezTo>
                    <a:pt x="159521" y="70539"/>
                    <a:pt x="245336" y="68290"/>
                    <a:pt x="361950" y="20622"/>
                  </a:cubicBezTo>
                  <a:cubicBezTo>
                    <a:pt x="484365" y="44857"/>
                    <a:pt x="579794" y="84544"/>
                    <a:pt x="704850" y="161344"/>
                  </a:cubicBezTo>
                  <a:cubicBezTo>
                    <a:pt x="677012" y="404844"/>
                    <a:pt x="685922" y="494247"/>
                    <a:pt x="704850" y="695554"/>
                  </a:cubicBezTo>
                  <a:close/>
                </a:path>
                <a:path w="723900" h="714603" stroke="0" extrusionOk="0">
                  <a:moveTo>
                    <a:pt x="361950" y="0"/>
                  </a:moveTo>
                  <a:cubicBezTo>
                    <a:pt x="263709" y="16062"/>
                    <a:pt x="130468" y="61425"/>
                    <a:pt x="0" y="148590"/>
                  </a:cubicBezTo>
                  <a:cubicBezTo>
                    <a:pt x="529" y="235357"/>
                    <a:pt x="-18990" y="585036"/>
                    <a:pt x="0" y="714604"/>
                  </a:cubicBezTo>
                  <a:cubicBezTo>
                    <a:pt x="28857" y="716689"/>
                    <a:pt x="42169" y="711929"/>
                    <a:pt x="66675" y="714604"/>
                  </a:cubicBezTo>
                  <a:cubicBezTo>
                    <a:pt x="80723" y="622321"/>
                    <a:pt x="43552" y="299604"/>
                    <a:pt x="66675" y="238220"/>
                  </a:cubicBezTo>
                  <a:cubicBezTo>
                    <a:pt x="179324" y="225054"/>
                    <a:pt x="564723" y="265802"/>
                    <a:pt x="657225" y="238220"/>
                  </a:cubicBezTo>
                  <a:cubicBezTo>
                    <a:pt x="646180" y="423792"/>
                    <a:pt x="677357" y="557426"/>
                    <a:pt x="657225" y="714604"/>
                  </a:cubicBezTo>
                  <a:cubicBezTo>
                    <a:pt x="685621" y="710175"/>
                    <a:pt x="704396" y="709726"/>
                    <a:pt x="723900" y="714604"/>
                  </a:cubicBezTo>
                  <a:cubicBezTo>
                    <a:pt x="755455" y="554187"/>
                    <a:pt x="741908" y="310766"/>
                    <a:pt x="723900" y="148590"/>
                  </a:cubicBezTo>
                  <a:cubicBezTo>
                    <a:pt x="681129" y="144123"/>
                    <a:pt x="512499" y="54269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846" y="693337"/>
                    <a:pt x="688860" y="693751"/>
                    <a:pt x="676275" y="695554"/>
                  </a:cubicBezTo>
                  <a:cubicBezTo>
                    <a:pt x="697406" y="647001"/>
                    <a:pt x="636083" y="407737"/>
                    <a:pt x="676275" y="219170"/>
                  </a:cubicBezTo>
                  <a:cubicBezTo>
                    <a:pt x="494191" y="166733"/>
                    <a:pt x="131156" y="194939"/>
                    <a:pt x="47625" y="219170"/>
                  </a:cubicBezTo>
                  <a:cubicBezTo>
                    <a:pt x="13140" y="401498"/>
                    <a:pt x="82538" y="497382"/>
                    <a:pt x="47625" y="695554"/>
                  </a:cubicBezTo>
                  <a:cubicBezTo>
                    <a:pt x="37466" y="697572"/>
                    <a:pt x="25508" y="694919"/>
                    <a:pt x="19050" y="695554"/>
                  </a:cubicBezTo>
                  <a:cubicBezTo>
                    <a:pt x="-13118" y="491883"/>
                    <a:pt x="7038" y="235732"/>
                    <a:pt x="19050" y="161344"/>
                  </a:cubicBezTo>
                  <a:cubicBezTo>
                    <a:pt x="111730" y="129177"/>
                    <a:pt x="292518" y="24701"/>
                    <a:pt x="361950" y="20622"/>
                  </a:cubicBezTo>
                  <a:cubicBezTo>
                    <a:pt x="451633" y="37307"/>
                    <a:pt x="562975" y="117998"/>
                    <a:pt x="704850" y="161344"/>
                  </a:cubicBezTo>
                  <a:cubicBezTo>
                    <a:pt x="664302" y="303903"/>
                    <a:pt x="710938" y="526451"/>
                    <a:pt x="704850" y="695554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58720" y="10164"/>
                    <a:pt x="390160" y="-17167"/>
                    <a:pt x="533400" y="0"/>
                  </a:cubicBezTo>
                  <a:cubicBezTo>
                    <a:pt x="532548" y="7161"/>
                    <a:pt x="532093" y="16886"/>
                    <a:pt x="533400" y="19050"/>
                  </a:cubicBezTo>
                  <a:cubicBezTo>
                    <a:pt x="275328" y="24417"/>
                    <a:pt x="62381" y="57615"/>
                    <a:pt x="0" y="19050"/>
                  </a:cubicBezTo>
                  <a:cubicBezTo>
                    <a:pt x="-696" y="13995"/>
                    <a:pt x="-1457" y="3318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56596" y="42586"/>
                    <a:pt x="303842" y="37459"/>
                    <a:pt x="533400" y="0"/>
                  </a:cubicBezTo>
                  <a:cubicBezTo>
                    <a:pt x="533016" y="5978"/>
                    <a:pt x="534650" y="10289"/>
                    <a:pt x="533400" y="19050"/>
                  </a:cubicBezTo>
                  <a:cubicBezTo>
                    <a:pt x="348363" y="59190"/>
                    <a:pt x="240403" y="2665"/>
                    <a:pt x="0" y="19050"/>
                  </a:cubicBezTo>
                  <a:cubicBezTo>
                    <a:pt x="613" y="11912"/>
                    <a:pt x="1096" y="539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73037" y="6443"/>
                    <a:pt x="377164" y="28999"/>
                    <a:pt x="533400" y="0"/>
                  </a:cubicBezTo>
                  <a:cubicBezTo>
                    <a:pt x="534080" y="8269"/>
                    <a:pt x="533849" y="17140"/>
                    <a:pt x="533400" y="19050"/>
                  </a:cubicBezTo>
                  <a:cubicBezTo>
                    <a:pt x="329805" y="40725"/>
                    <a:pt x="204663" y="48557"/>
                    <a:pt x="0" y="19050"/>
                  </a:cubicBezTo>
                  <a:cubicBezTo>
                    <a:pt x="-1185" y="14363"/>
                    <a:pt x="-28" y="6173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94367" y="-39352"/>
                    <a:pt x="312178" y="45166"/>
                    <a:pt x="533400" y="0"/>
                  </a:cubicBezTo>
                  <a:cubicBezTo>
                    <a:pt x="532742" y="3254"/>
                    <a:pt x="533402" y="13677"/>
                    <a:pt x="533400" y="19050"/>
                  </a:cubicBezTo>
                  <a:cubicBezTo>
                    <a:pt x="313248" y="2137"/>
                    <a:pt x="88402" y="37231"/>
                    <a:pt x="0" y="19050"/>
                  </a:cubicBezTo>
                  <a:cubicBezTo>
                    <a:pt x="1433" y="16161"/>
                    <a:pt x="454" y="813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240655" y="-13287"/>
                    <a:pt x="375146" y="-38653"/>
                    <a:pt x="533400" y="0"/>
                  </a:cubicBezTo>
                  <a:cubicBezTo>
                    <a:pt x="534445" y="6766"/>
                    <a:pt x="531742" y="12245"/>
                    <a:pt x="533400" y="19050"/>
                  </a:cubicBezTo>
                  <a:cubicBezTo>
                    <a:pt x="390369" y="-17246"/>
                    <a:pt x="170299" y="56138"/>
                    <a:pt x="0" y="19050"/>
                  </a:cubicBezTo>
                  <a:cubicBezTo>
                    <a:pt x="-299" y="14315"/>
                    <a:pt x="-600" y="3694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42206" y="19532"/>
                    <a:pt x="332706" y="-21928"/>
                    <a:pt x="533400" y="0"/>
                  </a:cubicBezTo>
                  <a:cubicBezTo>
                    <a:pt x="534618" y="6683"/>
                    <a:pt x="534190" y="11027"/>
                    <a:pt x="533400" y="19050"/>
                  </a:cubicBezTo>
                  <a:cubicBezTo>
                    <a:pt x="344850" y="64148"/>
                    <a:pt x="225293" y="-14741"/>
                    <a:pt x="0" y="19050"/>
                  </a:cubicBezTo>
                  <a:cubicBezTo>
                    <a:pt x="-1026" y="10590"/>
                    <a:pt x="954" y="378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247650 w 390525"/>
                <a:gd name="connsiteY0" fmla="*/ 0 h 266700"/>
                <a:gd name="connsiteX1" fmla="*/ 123825 w 390525"/>
                <a:gd name="connsiteY1" fmla="*/ 0 h 266700"/>
                <a:gd name="connsiteX2" fmla="*/ 123825 w 390525"/>
                <a:gd name="connsiteY2" fmla="*/ 123825 h 266700"/>
                <a:gd name="connsiteX3" fmla="*/ 0 w 390525"/>
                <a:gd name="connsiteY3" fmla="*/ 123825 h 266700"/>
                <a:gd name="connsiteX4" fmla="*/ 0 w 390525"/>
                <a:gd name="connsiteY4" fmla="*/ 266700 h 266700"/>
                <a:gd name="connsiteX5" fmla="*/ 390525 w 390525"/>
                <a:gd name="connsiteY5" fmla="*/ 266700 h 266700"/>
                <a:gd name="connsiteX6" fmla="*/ 390525 w 390525"/>
                <a:gd name="connsiteY6" fmla="*/ 0 h 266700"/>
                <a:gd name="connsiteX7" fmla="*/ 247650 w 390525"/>
                <a:gd name="connsiteY7" fmla="*/ 0 h 266700"/>
                <a:gd name="connsiteX8" fmla="*/ 142875 w 390525"/>
                <a:gd name="connsiteY8" fmla="*/ 19050 h 266700"/>
                <a:gd name="connsiteX9" fmla="*/ 247650 w 390525"/>
                <a:gd name="connsiteY9" fmla="*/ 19050 h 266700"/>
                <a:gd name="connsiteX10" fmla="*/ 247650 w 390525"/>
                <a:gd name="connsiteY10" fmla="*/ 123825 h 266700"/>
                <a:gd name="connsiteX11" fmla="*/ 142875 w 390525"/>
                <a:gd name="connsiteY11" fmla="*/ 123825 h 266700"/>
                <a:gd name="connsiteX12" fmla="*/ 142875 w 390525"/>
                <a:gd name="connsiteY12" fmla="*/ 19050 h 266700"/>
                <a:gd name="connsiteX13" fmla="*/ 123825 w 390525"/>
                <a:gd name="connsiteY13" fmla="*/ 247650 h 266700"/>
                <a:gd name="connsiteX14" fmla="*/ 19050 w 390525"/>
                <a:gd name="connsiteY14" fmla="*/ 247650 h 266700"/>
                <a:gd name="connsiteX15" fmla="*/ 19050 w 390525"/>
                <a:gd name="connsiteY15" fmla="*/ 142875 h 266700"/>
                <a:gd name="connsiteX16" fmla="*/ 123825 w 390525"/>
                <a:gd name="connsiteY16" fmla="*/ 142875 h 266700"/>
                <a:gd name="connsiteX17" fmla="*/ 123825 w 390525"/>
                <a:gd name="connsiteY17" fmla="*/ 247650 h 266700"/>
                <a:gd name="connsiteX18" fmla="*/ 247650 w 390525"/>
                <a:gd name="connsiteY18" fmla="*/ 247650 h 266700"/>
                <a:gd name="connsiteX19" fmla="*/ 142875 w 390525"/>
                <a:gd name="connsiteY19" fmla="*/ 247650 h 266700"/>
                <a:gd name="connsiteX20" fmla="*/ 142875 w 390525"/>
                <a:gd name="connsiteY20" fmla="*/ 142875 h 266700"/>
                <a:gd name="connsiteX21" fmla="*/ 247650 w 390525"/>
                <a:gd name="connsiteY21" fmla="*/ 142875 h 266700"/>
                <a:gd name="connsiteX22" fmla="*/ 247650 w 390525"/>
                <a:gd name="connsiteY22" fmla="*/ 247650 h 266700"/>
                <a:gd name="connsiteX23" fmla="*/ 371475 w 390525"/>
                <a:gd name="connsiteY23" fmla="*/ 247650 h 266700"/>
                <a:gd name="connsiteX24" fmla="*/ 266700 w 390525"/>
                <a:gd name="connsiteY24" fmla="*/ 247650 h 266700"/>
                <a:gd name="connsiteX25" fmla="*/ 266700 w 390525"/>
                <a:gd name="connsiteY25" fmla="*/ 142875 h 266700"/>
                <a:gd name="connsiteX26" fmla="*/ 371475 w 390525"/>
                <a:gd name="connsiteY26" fmla="*/ 142875 h 266700"/>
                <a:gd name="connsiteX27" fmla="*/ 371475 w 390525"/>
                <a:gd name="connsiteY27" fmla="*/ 247650 h 266700"/>
                <a:gd name="connsiteX28" fmla="*/ 371475 w 390525"/>
                <a:gd name="connsiteY28" fmla="*/ 19050 h 266700"/>
                <a:gd name="connsiteX29" fmla="*/ 371475 w 390525"/>
                <a:gd name="connsiteY29" fmla="*/ 123825 h 266700"/>
                <a:gd name="connsiteX30" fmla="*/ 266700 w 390525"/>
                <a:gd name="connsiteY30" fmla="*/ 123825 h 266700"/>
                <a:gd name="connsiteX31" fmla="*/ 266700 w 390525"/>
                <a:gd name="connsiteY31" fmla="*/ 19050 h 266700"/>
                <a:gd name="connsiteX32" fmla="*/ 371475 w 390525"/>
                <a:gd name="connsiteY32" fmla="*/ 1905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90525" h="266700" fill="none" extrusionOk="0">
                  <a:moveTo>
                    <a:pt x="247650" y="0"/>
                  </a:moveTo>
                  <a:cubicBezTo>
                    <a:pt x="202152" y="-5590"/>
                    <a:pt x="149391" y="-5762"/>
                    <a:pt x="123825" y="0"/>
                  </a:cubicBezTo>
                  <a:cubicBezTo>
                    <a:pt x="116985" y="46144"/>
                    <a:pt x="134399" y="111425"/>
                    <a:pt x="123825" y="123825"/>
                  </a:cubicBezTo>
                  <a:cubicBezTo>
                    <a:pt x="82921" y="130975"/>
                    <a:pt x="51993" y="118374"/>
                    <a:pt x="0" y="123825"/>
                  </a:cubicBezTo>
                  <a:cubicBezTo>
                    <a:pt x="-7344" y="175742"/>
                    <a:pt x="11047" y="250887"/>
                    <a:pt x="0" y="266700"/>
                  </a:cubicBezTo>
                  <a:cubicBezTo>
                    <a:pt x="136909" y="247533"/>
                    <a:pt x="289223" y="288654"/>
                    <a:pt x="390525" y="266700"/>
                  </a:cubicBezTo>
                  <a:cubicBezTo>
                    <a:pt x="413374" y="168080"/>
                    <a:pt x="387033" y="31488"/>
                    <a:pt x="390525" y="0"/>
                  </a:cubicBezTo>
                  <a:cubicBezTo>
                    <a:pt x="348780" y="-11902"/>
                    <a:pt x="277574" y="6760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88414" y="12346"/>
                    <a:pt x="225022" y="15678"/>
                    <a:pt x="247650" y="19050"/>
                  </a:cubicBezTo>
                  <a:cubicBezTo>
                    <a:pt x="239200" y="60817"/>
                    <a:pt x="241534" y="100607"/>
                    <a:pt x="247650" y="123825"/>
                  </a:cubicBezTo>
                  <a:cubicBezTo>
                    <a:pt x="213143" y="119511"/>
                    <a:pt x="154761" y="132439"/>
                    <a:pt x="142875" y="123825"/>
                  </a:cubicBezTo>
                  <a:cubicBezTo>
                    <a:pt x="135486" y="75323"/>
                    <a:pt x="147071" y="64793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78090" y="244188"/>
                    <a:pt x="40464" y="252459"/>
                    <a:pt x="19050" y="247650"/>
                  </a:cubicBezTo>
                  <a:cubicBezTo>
                    <a:pt x="12320" y="209013"/>
                    <a:pt x="17816" y="188445"/>
                    <a:pt x="19050" y="142875"/>
                  </a:cubicBezTo>
                  <a:cubicBezTo>
                    <a:pt x="56303" y="138550"/>
                    <a:pt x="112062" y="150519"/>
                    <a:pt x="123825" y="142875"/>
                  </a:cubicBezTo>
                  <a:cubicBezTo>
                    <a:pt x="115173" y="182152"/>
                    <a:pt x="129244" y="219276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11183" y="248444"/>
                    <a:pt x="187643" y="254197"/>
                    <a:pt x="142875" y="247650"/>
                  </a:cubicBezTo>
                  <a:cubicBezTo>
                    <a:pt x="150059" y="204113"/>
                    <a:pt x="141752" y="179169"/>
                    <a:pt x="142875" y="142875"/>
                  </a:cubicBezTo>
                  <a:cubicBezTo>
                    <a:pt x="188542" y="150030"/>
                    <a:pt x="207452" y="140398"/>
                    <a:pt x="247650" y="142875"/>
                  </a:cubicBezTo>
                  <a:cubicBezTo>
                    <a:pt x="251027" y="192858"/>
                    <a:pt x="254477" y="23510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23463" y="254124"/>
                    <a:pt x="297815" y="238344"/>
                    <a:pt x="266700" y="247650"/>
                  </a:cubicBezTo>
                  <a:cubicBezTo>
                    <a:pt x="268953" y="234089"/>
                    <a:pt x="274584" y="155347"/>
                    <a:pt x="266700" y="142875"/>
                  </a:cubicBezTo>
                  <a:cubicBezTo>
                    <a:pt x="284363" y="138869"/>
                    <a:pt x="330630" y="147265"/>
                    <a:pt x="371475" y="142875"/>
                  </a:cubicBezTo>
                  <a:cubicBezTo>
                    <a:pt x="376616" y="155398"/>
                    <a:pt x="364427" y="228154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7381" y="62593"/>
                    <a:pt x="377746" y="100218"/>
                    <a:pt x="371475" y="123825"/>
                  </a:cubicBezTo>
                  <a:cubicBezTo>
                    <a:pt x="331831" y="122994"/>
                    <a:pt x="302414" y="122839"/>
                    <a:pt x="266700" y="123825"/>
                  </a:cubicBezTo>
                  <a:cubicBezTo>
                    <a:pt x="258854" y="71893"/>
                    <a:pt x="266711" y="51018"/>
                    <a:pt x="266700" y="19050"/>
                  </a:cubicBezTo>
                  <a:cubicBezTo>
                    <a:pt x="313974" y="19210"/>
                    <a:pt x="332531" y="13010"/>
                    <a:pt x="371475" y="19050"/>
                  </a:cubicBezTo>
                  <a:close/>
                </a:path>
                <a:path w="390525" h="266700" stroke="0" extrusionOk="0">
                  <a:moveTo>
                    <a:pt x="247650" y="0"/>
                  </a:moveTo>
                  <a:cubicBezTo>
                    <a:pt x="195168" y="4526"/>
                    <a:pt x="159208" y="-4067"/>
                    <a:pt x="123825" y="0"/>
                  </a:cubicBezTo>
                  <a:cubicBezTo>
                    <a:pt x="120934" y="45095"/>
                    <a:pt x="115480" y="81790"/>
                    <a:pt x="123825" y="123825"/>
                  </a:cubicBezTo>
                  <a:cubicBezTo>
                    <a:pt x="75502" y="118355"/>
                    <a:pt x="30927" y="123790"/>
                    <a:pt x="0" y="123825"/>
                  </a:cubicBezTo>
                  <a:cubicBezTo>
                    <a:pt x="-1181" y="185944"/>
                    <a:pt x="11549" y="223144"/>
                    <a:pt x="0" y="266700"/>
                  </a:cubicBezTo>
                  <a:cubicBezTo>
                    <a:pt x="124555" y="276782"/>
                    <a:pt x="335170" y="276624"/>
                    <a:pt x="390525" y="266700"/>
                  </a:cubicBezTo>
                  <a:cubicBezTo>
                    <a:pt x="373522" y="238021"/>
                    <a:pt x="366542" y="105294"/>
                    <a:pt x="390525" y="0"/>
                  </a:cubicBezTo>
                  <a:cubicBezTo>
                    <a:pt x="342528" y="3071"/>
                    <a:pt x="263278" y="3562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69937" y="18266"/>
                    <a:pt x="235363" y="15884"/>
                    <a:pt x="247650" y="19050"/>
                  </a:cubicBezTo>
                  <a:cubicBezTo>
                    <a:pt x="245842" y="50370"/>
                    <a:pt x="256188" y="72977"/>
                    <a:pt x="247650" y="123825"/>
                  </a:cubicBezTo>
                  <a:cubicBezTo>
                    <a:pt x="231788" y="124873"/>
                    <a:pt x="181883" y="123167"/>
                    <a:pt x="142875" y="123825"/>
                  </a:cubicBezTo>
                  <a:cubicBezTo>
                    <a:pt x="147515" y="110530"/>
                    <a:pt x="150882" y="44259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94404" y="249825"/>
                    <a:pt x="30876" y="246888"/>
                    <a:pt x="19050" y="247650"/>
                  </a:cubicBezTo>
                  <a:cubicBezTo>
                    <a:pt x="25917" y="221384"/>
                    <a:pt x="21077" y="163805"/>
                    <a:pt x="19050" y="142875"/>
                  </a:cubicBezTo>
                  <a:cubicBezTo>
                    <a:pt x="54836" y="145311"/>
                    <a:pt x="85953" y="138479"/>
                    <a:pt x="123825" y="142875"/>
                  </a:cubicBezTo>
                  <a:cubicBezTo>
                    <a:pt x="121005" y="188695"/>
                    <a:pt x="131187" y="225838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26872" y="243878"/>
                    <a:pt x="192666" y="253095"/>
                    <a:pt x="142875" y="247650"/>
                  </a:cubicBezTo>
                  <a:cubicBezTo>
                    <a:pt x="138827" y="224081"/>
                    <a:pt x="143109" y="168113"/>
                    <a:pt x="142875" y="142875"/>
                  </a:cubicBezTo>
                  <a:cubicBezTo>
                    <a:pt x="189028" y="147038"/>
                    <a:pt x="196548" y="141650"/>
                    <a:pt x="247650" y="142875"/>
                  </a:cubicBezTo>
                  <a:cubicBezTo>
                    <a:pt x="247619" y="168595"/>
                    <a:pt x="256751" y="22559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54519" y="252016"/>
                    <a:pt x="286918" y="244428"/>
                    <a:pt x="266700" y="247650"/>
                  </a:cubicBezTo>
                  <a:cubicBezTo>
                    <a:pt x="267836" y="197188"/>
                    <a:pt x="273344" y="168753"/>
                    <a:pt x="266700" y="142875"/>
                  </a:cubicBezTo>
                  <a:cubicBezTo>
                    <a:pt x="287775" y="146814"/>
                    <a:pt x="358599" y="145749"/>
                    <a:pt x="371475" y="142875"/>
                  </a:cubicBezTo>
                  <a:cubicBezTo>
                    <a:pt x="363602" y="194403"/>
                    <a:pt x="373729" y="196592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3160" y="68329"/>
                    <a:pt x="367254" y="86128"/>
                    <a:pt x="371475" y="123825"/>
                  </a:cubicBezTo>
                  <a:cubicBezTo>
                    <a:pt x="328393" y="126606"/>
                    <a:pt x="319055" y="125128"/>
                    <a:pt x="266700" y="123825"/>
                  </a:cubicBezTo>
                  <a:cubicBezTo>
                    <a:pt x="265881" y="94122"/>
                    <a:pt x="260952" y="43614"/>
                    <a:pt x="266700" y="19050"/>
                  </a:cubicBezTo>
                  <a:cubicBezTo>
                    <a:pt x="312832" y="11394"/>
                    <a:pt x="328294" y="18062"/>
                    <a:pt x="371475" y="1905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4010" y="-212"/>
                    <a:pt x="17236" y="-4"/>
                    <a:pt x="28575" y="0"/>
                  </a:cubicBezTo>
                  <a:cubicBezTo>
                    <a:pt x="29473" y="9378"/>
                    <a:pt x="27542" y="16587"/>
                    <a:pt x="28575" y="19050"/>
                  </a:cubicBezTo>
                  <a:cubicBezTo>
                    <a:pt x="20469" y="17178"/>
                    <a:pt x="3094" y="20004"/>
                    <a:pt x="0" y="19050"/>
                  </a:cubicBezTo>
                  <a:cubicBezTo>
                    <a:pt x="-694" y="15513"/>
                    <a:pt x="-891" y="6930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5008" y="263"/>
                    <a:pt x="19381" y="-2010"/>
                    <a:pt x="28575" y="0"/>
                  </a:cubicBezTo>
                  <a:cubicBezTo>
                    <a:pt x="27200" y="9513"/>
                    <a:pt x="29318" y="16520"/>
                    <a:pt x="28575" y="19050"/>
                  </a:cubicBezTo>
                  <a:cubicBezTo>
                    <a:pt x="16779" y="17954"/>
                    <a:pt x="9442" y="18009"/>
                    <a:pt x="0" y="19050"/>
                  </a:cubicBezTo>
                  <a:cubicBezTo>
                    <a:pt x="1436" y="14226"/>
                    <a:pt x="825" y="3643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364" y="-2255"/>
                    <a:pt x="16236" y="379"/>
                    <a:pt x="28575" y="0"/>
                  </a:cubicBezTo>
                  <a:cubicBezTo>
                    <a:pt x="28899" y="3527"/>
                    <a:pt x="27109" y="12135"/>
                    <a:pt x="28575" y="19050"/>
                  </a:cubicBezTo>
                  <a:cubicBezTo>
                    <a:pt x="21783" y="18799"/>
                    <a:pt x="8059" y="17181"/>
                    <a:pt x="0" y="19050"/>
                  </a:cubicBezTo>
                  <a:cubicBezTo>
                    <a:pt x="-747" y="12821"/>
                    <a:pt x="652" y="3301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818" y="2013"/>
                    <a:pt x="25604" y="-1242"/>
                    <a:pt x="28575" y="0"/>
                  </a:cubicBezTo>
                  <a:cubicBezTo>
                    <a:pt x="30094" y="7197"/>
                    <a:pt x="28351" y="10580"/>
                    <a:pt x="28575" y="19050"/>
                  </a:cubicBezTo>
                  <a:cubicBezTo>
                    <a:pt x="22379" y="21445"/>
                    <a:pt x="7258" y="17633"/>
                    <a:pt x="0" y="19050"/>
                  </a:cubicBezTo>
                  <a:cubicBezTo>
                    <a:pt x="-1037" y="11125"/>
                    <a:pt x="-1636" y="9074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868" y="235"/>
                    <a:pt x="20151" y="1914"/>
                    <a:pt x="28575" y="0"/>
                  </a:cubicBezTo>
                  <a:cubicBezTo>
                    <a:pt x="28880" y="5298"/>
                    <a:pt x="27481" y="15618"/>
                    <a:pt x="28575" y="19050"/>
                  </a:cubicBezTo>
                  <a:cubicBezTo>
                    <a:pt x="15139" y="19223"/>
                    <a:pt x="2887" y="17959"/>
                    <a:pt x="0" y="19050"/>
                  </a:cubicBezTo>
                  <a:cubicBezTo>
                    <a:pt x="544" y="11462"/>
                    <a:pt x="-1412" y="8412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312" y="-2370"/>
                    <a:pt x="14997" y="754"/>
                    <a:pt x="28575" y="0"/>
                  </a:cubicBezTo>
                  <a:cubicBezTo>
                    <a:pt x="28495" y="7610"/>
                    <a:pt x="27883" y="10583"/>
                    <a:pt x="28575" y="19050"/>
                  </a:cubicBezTo>
                  <a:cubicBezTo>
                    <a:pt x="24616" y="17351"/>
                    <a:pt x="8770" y="17046"/>
                    <a:pt x="0" y="19050"/>
                  </a:cubicBezTo>
                  <a:cubicBezTo>
                    <a:pt x="1514" y="15343"/>
                    <a:pt x="867" y="521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3547" y="1353"/>
                    <a:pt x="19181" y="-939"/>
                    <a:pt x="28575" y="0"/>
                  </a:cubicBezTo>
                  <a:cubicBezTo>
                    <a:pt x="28674" y="2217"/>
                    <a:pt x="27293" y="9994"/>
                    <a:pt x="28575" y="19050"/>
                  </a:cubicBezTo>
                  <a:cubicBezTo>
                    <a:pt x="19074" y="21413"/>
                    <a:pt x="13068" y="21369"/>
                    <a:pt x="0" y="19050"/>
                  </a:cubicBezTo>
                  <a:cubicBezTo>
                    <a:pt x="-1163" y="13113"/>
                    <a:pt x="197" y="4625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1044" y="-467"/>
                    <a:pt x="23775" y="1856"/>
                    <a:pt x="28575" y="0"/>
                  </a:cubicBezTo>
                  <a:cubicBezTo>
                    <a:pt x="27609" y="1935"/>
                    <a:pt x="27048" y="15658"/>
                    <a:pt x="28575" y="19050"/>
                  </a:cubicBezTo>
                  <a:cubicBezTo>
                    <a:pt x="17838" y="19096"/>
                    <a:pt x="10782" y="21212"/>
                    <a:pt x="0" y="19050"/>
                  </a:cubicBezTo>
                  <a:cubicBezTo>
                    <a:pt x="-724" y="13950"/>
                    <a:pt x="-251" y="8156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6575" y="-868"/>
                    <a:pt x="22949" y="695"/>
                    <a:pt x="28575" y="0"/>
                  </a:cubicBezTo>
                  <a:cubicBezTo>
                    <a:pt x="30074" y="2685"/>
                    <a:pt x="29510" y="10271"/>
                    <a:pt x="28575" y="19050"/>
                  </a:cubicBezTo>
                  <a:cubicBezTo>
                    <a:pt x="21497" y="20294"/>
                    <a:pt x="10794" y="20316"/>
                    <a:pt x="0" y="19050"/>
                  </a:cubicBezTo>
                  <a:cubicBezTo>
                    <a:pt x="920" y="14452"/>
                    <a:pt x="-1022" y="7824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0264" y="-821"/>
                    <a:pt x="19109" y="-93"/>
                    <a:pt x="28575" y="0"/>
                  </a:cubicBezTo>
                  <a:cubicBezTo>
                    <a:pt x="28456" y="7825"/>
                    <a:pt x="29609" y="14007"/>
                    <a:pt x="28575" y="19050"/>
                  </a:cubicBezTo>
                  <a:cubicBezTo>
                    <a:pt x="21492" y="17044"/>
                    <a:pt x="12072" y="20294"/>
                    <a:pt x="0" y="19050"/>
                  </a:cubicBezTo>
                  <a:cubicBezTo>
                    <a:pt x="-1369" y="10218"/>
                    <a:pt x="-1569" y="410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668341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xit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Right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4514" y="1238"/>
                    <a:pt x="5567" y="28615"/>
                    <a:pt x="0" y="76200"/>
                  </a:cubicBezTo>
                  <a:cubicBezTo>
                    <a:pt x="5620" y="114660"/>
                    <a:pt x="27718" y="150763"/>
                    <a:pt x="76200" y="152400"/>
                  </a:cubicBezTo>
                  <a:cubicBezTo>
                    <a:pt x="123369" y="146087"/>
                    <a:pt x="147099" y="116235"/>
                    <a:pt x="152400" y="76200"/>
                  </a:cubicBezTo>
                  <a:cubicBezTo>
                    <a:pt x="151016" y="30816"/>
                    <a:pt x="112410" y="-5462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0800" y="127614"/>
                    <a:pt x="17356" y="114139"/>
                    <a:pt x="19050" y="76200"/>
                  </a:cubicBezTo>
                  <a:cubicBezTo>
                    <a:pt x="16788" y="37832"/>
                    <a:pt x="52920" y="17367"/>
                    <a:pt x="76200" y="19050"/>
                  </a:cubicBezTo>
                  <a:cubicBezTo>
                    <a:pt x="109688" y="19363"/>
                    <a:pt x="127676" y="44871"/>
                    <a:pt x="133350" y="76200"/>
                  </a:cubicBezTo>
                  <a:cubicBezTo>
                    <a:pt x="136790" y="101522"/>
                    <a:pt x="102559" y="136020"/>
                    <a:pt x="76200" y="133388"/>
                  </a:cubicBezTo>
                  <a:cubicBezTo>
                    <a:pt x="76198" y="133379"/>
                    <a:pt x="76202" y="133357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7540" y="-4056"/>
                    <a:pt x="-1189" y="34562"/>
                    <a:pt x="0" y="76200"/>
                  </a:cubicBezTo>
                  <a:cubicBezTo>
                    <a:pt x="6788" y="119713"/>
                    <a:pt x="32980" y="152436"/>
                    <a:pt x="76200" y="152400"/>
                  </a:cubicBezTo>
                  <a:cubicBezTo>
                    <a:pt x="117063" y="153593"/>
                    <a:pt x="150896" y="126596"/>
                    <a:pt x="152400" y="76200"/>
                  </a:cubicBezTo>
                  <a:cubicBezTo>
                    <a:pt x="150811" y="33297"/>
                    <a:pt x="123594" y="2600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8909" y="133857"/>
                    <a:pt x="21233" y="103270"/>
                    <a:pt x="19050" y="76200"/>
                  </a:cubicBezTo>
                  <a:cubicBezTo>
                    <a:pt x="17457" y="44393"/>
                    <a:pt x="40931" y="22539"/>
                    <a:pt x="76200" y="19050"/>
                  </a:cubicBezTo>
                  <a:cubicBezTo>
                    <a:pt x="106891" y="10734"/>
                    <a:pt x="128062" y="51985"/>
                    <a:pt x="133350" y="76200"/>
                  </a:cubicBezTo>
                  <a:cubicBezTo>
                    <a:pt x="135855" y="109174"/>
                    <a:pt x="115602" y="135231"/>
                    <a:pt x="76200" y="133388"/>
                  </a:cubicBezTo>
                  <a:cubicBezTo>
                    <a:pt x="76196" y="133371"/>
                    <a:pt x="76204" y="133365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822960 w 838200"/>
                <a:gd name="connsiteY0" fmla="*/ 236287 h 400164"/>
                <a:gd name="connsiteX1" fmla="*/ 772478 w 838200"/>
                <a:gd name="connsiteY1" fmla="*/ 198187 h 400164"/>
                <a:gd name="connsiteX2" fmla="*/ 759143 w 838200"/>
                <a:gd name="connsiteY2" fmla="*/ 178184 h 400164"/>
                <a:gd name="connsiteX3" fmla="*/ 740093 w 838200"/>
                <a:gd name="connsiteY3" fmla="*/ 112462 h 400164"/>
                <a:gd name="connsiteX4" fmla="*/ 666750 w 838200"/>
                <a:gd name="connsiteY4" fmla="*/ 57150 h 400164"/>
                <a:gd name="connsiteX5" fmla="*/ 571500 w 838200"/>
                <a:gd name="connsiteY5" fmla="*/ 57150 h 400164"/>
                <a:gd name="connsiteX6" fmla="*/ 571500 w 838200"/>
                <a:gd name="connsiteY6" fmla="*/ 0 h 400164"/>
                <a:gd name="connsiteX7" fmla="*/ 0 w 838200"/>
                <a:gd name="connsiteY7" fmla="*/ 0 h 400164"/>
                <a:gd name="connsiteX8" fmla="*/ 0 w 838200"/>
                <a:gd name="connsiteY8" fmla="*/ 400164 h 400164"/>
                <a:gd name="connsiteX9" fmla="*/ 76200 w 838200"/>
                <a:gd name="connsiteY9" fmla="*/ 400164 h 400164"/>
                <a:gd name="connsiteX10" fmla="*/ 78105 w 838200"/>
                <a:gd name="connsiteY10" fmla="*/ 381114 h 400164"/>
                <a:gd name="connsiteX11" fmla="*/ 19050 w 838200"/>
                <a:gd name="connsiteY11" fmla="*/ 381114 h 400164"/>
                <a:gd name="connsiteX12" fmla="*/ 19050 w 838200"/>
                <a:gd name="connsiteY12" fmla="*/ 256670 h 400164"/>
                <a:gd name="connsiteX13" fmla="*/ 552450 w 838200"/>
                <a:gd name="connsiteY13" fmla="*/ 256670 h 400164"/>
                <a:gd name="connsiteX14" fmla="*/ 552450 w 838200"/>
                <a:gd name="connsiteY14" fmla="*/ 381114 h 400164"/>
                <a:gd name="connsiteX15" fmla="*/ 264795 w 838200"/>
                <a:gd name="connsiteY15" fmla="*/ 381114 h 400164"/>
                <a:gd name="connsiteX16" fmla="*/ 266700 w 838200"/>
                <a:gd name="connsiteY16" fmla="*/ 400164 h 400164"/>
                <a:gd name="connsiteX17" fmla="*/ 581025 w 838200"/>
                <a:gd name="connsiteY17" fmla="*/ 400164 h 400164"/>
                <a:gd name="connsiteX18" fmla="*/ 582930 w 838200"/>
                <a:gd name="connsiteY18" fmla="*/ 381114 h 400164"/>
                <a:gd name="connsiteX19" fmla="*/ 571500 w 838200"/>
                <a:gd name="connsiteY19" fmla="*/ 381114 h 400164"/>
                <a:gd name="connsiteX20" fmla="*/ 571500 w 838200"/>
                <a:gd name="connsiteY20" fmla="*/ 76200 h 400164"/>
                <a:gd name="connsiteX21" fmla="*/ 609600 w 838200"/>
                <a:gd name="connsiteY21" fmla="*/ 76200 h 400164"/>
                <a:gd name="connsiteX22" fmla="*/ 609600 w 838200"/>
                <a:gd name="connsiteY22" fmla="*/ 209045 h 400164"/>
                <a:gd name="connsiteX23" fmla="*/ 756095 w 838200"/>
                <a:gd name="connsiteY23" fmla="*/ 209045 h 400164"/>
                <a:gd name="connsiteX24" fmla="*/ 761209 w 838200"/>
                <a:gd name="connsiteY24" fmla="*/ 213512 h 400164"/>
                <a:gd name="connsiteX25" fmla="*/ 811282 w 838200"/>
                <a:gd name="connsiteY25" fmla="*/ 251317 h 400164"/>
                <a:gd name="connsiteX26" fmla="*/ 819150 w 838200"/>
                <a:gd name="connsiteY26" fmla="*/ 266776 h 400164"/>
                <a:gd name="connsiteX27" fmla="*/ 819150 w 838200"/>
                <a:gd name="connsiteY27" fmla="*/ 362026 h 400164"/>
                <a:gd name="connsiteX28" fmla="*/ 800100 w 838200"/>
                <a:gd name="connsiteY28" fmla="*/ 381076 h 400164"/>
                <a:gd name="connsiteX29" fmla="*/ 769620 w 838200"/>
                <a:gd name="connsiteY29" fmla="*/ 381076 h 400164"/>
                <a:gd name="connsiteX30" fmla="*/ 771525 w 838200"/>
                <a:gd name="connsiteY30" fmla="*/ 400126 h 400164"/>
                <a:gd name="connsiteX31" fmla="*/ 800100 w 838200"/>
                <a:gd name="connsiteY31" fmla="*/ 400126 h 400164"/>
                <a:gd name="connsiteX32" fmla="*/ 838200 w 838200"/>
                <a:gd name="connsiteY32" fmla="*/ 362026 h 400164"/>
                <a:gd name="connsiteX33" fmla="*/ 838200 w 838200"/>
                <a:gd name="connsiteY33" fmla="*/ 266776 h 400164"/>
                <a:gd name="connsiteX34" fmla="*/ 822960 w 838200"/>
                <a:gd name="connsiteY34" fmla="*/ 236287 h 400164"/>
                <a:gd name="connsiteX35" fmla="*/ 552450 w 838200"/>
                <a:gd name="connsiteY35" fmla="*/ 237620 h 400164"/>
                <a:gd name="connsiteX36" fmla="*/ 19050 w 838200"/>
                <a:gd name="connsiteY36" fmla="*/ 237620 h 400164"/>
                <a:gd name="connsiteX37" fmla="*/ 19050 w 838200"/>
                <a:gd name="connsiteY37" fmla="*/ 19050 h 400164"/>
                <a:gd name="connsiteX38" fmla="*/ 552450 w 838200"/>
                <a:gd name="connsiteY38" fmla="*/ 19050 h 400164"/>
                <a:gd name="connsiteX39" fmla="*/ 552450 w 838200"/>
                <a:gd name="connsiteY39" fmla="*/ 237620 h 400164"/>
                <a:gd name="connsiteX40" fmla="*/ 628650 w 838200"/>
                <a:gd name="connsiteY40" fmla="*/ 76200 h 400164"/>
                <a:gd name="connsiteX41" fmla="*/ 666750 w 838200"/>
                <a:gd name="connsiteY41" fmla="*/ 76200 h 400164"/>
                <a:gd name="connsiteX42" fmla="*/ 721805 w 838200"/>
                <a:gd name="connsiteY42" fmla="*/ 117710 h 400164"/>
                <a:gd name="connsiteX43" fmla="*/ 740769 w 838200"/>
                <a:gd name="connsiteY43" fmla="*/ 183147 h 400164"/>
                <a:gd name="connsiteX44" fmla="*/ 743169 w 838200"/>
                <a:gd name="connsiteY44" fmla="*/ 189976 h 400164"/>
                <a:gd name="connsiteX45" fmla="*/ 628650 w 838200"/>
                <a:gd name="connsiteY45" fmla="*/ 189976 h 400164"/>
                <a:gd name="connsiteX46" fmla="*/ 628650 w 838200"/>
                <a:gd name="connsiteY46" fmla="*/ 76200 h 40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38200" h="400164" fill="none" extrusionOk="0">
                  <a:moveTo>
                    <a:pt x="822960" y="236287"/>
                  </a:moveTo>
                  <a:cubicBezTo>
                    <a:pt x="804993" y="224544"/>
                    <a:pt x="798064" y="208816"/>
                    <a:pt x="772478" y="198187"/>
                  </a:cubicBezTo>
                  <a:cubicBezTo>
                    <a:pt x="767589" y="192677"/>
                    <a:pt x="760004" y="188333"/>
                    <a:pt x="759143" y="178184"/>
                  </a:cubicBezTo>
                  <a:cubicBezTo>
                    <a:pt x="742239" y="147771"/>
                    <a:pt x="751326" y="128333"/>
                    <a:pt x="740093" y="112462"/>
                  </a:cubicBezTo>
                  <a:cubicBezTo>
                    <a:pt x="733332" y="80414"/>
                    <a:pt x="700856" y="60646"/>
                    <a:pt x="666750" y="57150"/>
                  </a:cubicBezTo>
                  <a:cubicBezTo>
                    <a:pt x="623884" y="66505"/>
                    <a:pt x="616992" y="50515"/>
                    <a:pt x="571500" y="57150"/>
                  </a:cubicBezTo>
                  <a:cubicBezTo>
                    <a:pt x="570957" y="30506"/>
                    <a:pt x="575147" y="13377"/>
                    <a:pt x="571500" y="0"/>
                  </a:cubicBezTo>
                  <a:cubicBezTo>
                    <a:pt x="358425" y="56798"/>
                    <a:pt x="147526" y="-15429"/>
                    <a:pt x="0" y="0"/>
                  </a:cubicBezTo>
                  <a:cubicBezTo>
                    <a:pt x="31363" y="155026"/>
                    <a:pt x="-35127" y="294543"/>
                    <a:pt x="0" y="400164"/>
                  </a:cubicBezTo>
                  <a:cubicBezTo>
                    <a:pt x="21930" y="399498"/>
                    <a:pt x="53920" y="403227"/>
                    <a:pt x="76200" y="400164"/>
                  </a:cubicBezTo>
                  <a:cubicBezTo>
                    <a:pt x="76812" y="393630"/>
                    <a:pt x="75609" y="386694"/>
                    <a:pt x="78105" y="381114"/>
                  </a:cubicBezTo>
                  <a:cubicBezTo>
                    <a:pt x="58841" y="381723"/>
                    <a:pt x="38557" y="381086"/>
                    <a:pt x="19050" y="381114"/>
                  </a:cubicBezTo>
                  <a:cubicBezTo>
                    <a:pt x="8623" y="331946"/>
                    <a:pt x="24389" y="282892"/>
                    <a:pt x="19050" y="256670"/>
                  </a:cubicBezTo>
                  <a:cubicBezTo>
                    <a:pt x="131210" y="236734"/>
                    <a:pt x="308849" y="258771"/>
                    <a:pt x="552450" y="256670"/>
                  </a:cubicBezTo>
                  <a:cubicBezTo>
                    <a:pt x="559275" y="298621"/>
                    <a:pt x="543218" y="345751"/>
                    <a:pt x="552450" y="381114"/>
                  </a:cubicBezTo>
                  <a:cubicBezTo>
                    <a:pt x="472180" y="410062"/>
                    <a:pt x="335464" y="365139"/>
                    <a:pt x="264795" y="381114"/>
                  </a:cubicBezTo>
                  <a:cubicBezTo>
                    <a:pt x="265842" y="387867"/>
                    <a:pt x="267086" y="393592"/>
                    <a:pt x="266700" y="400164"/>
                  </a:cubicBezTo>
                  <a:cubicBezTo>
                    <a:pt x="388605" y="378464"/>
                    <a:pt x="449187" y="433225"/>
                    <a:pt x="581025" y="400164"/>
                  </a:cubicBezTo>
                  <a:cubicBezTo>
                    <a:pt x="580636" y="393589"/>
                    <a:pt x="580730" y="386447"/>
                    <a:pt x="582930" y="381114"/>
                  </a:cubicBezTo>
                  <a:cubicBezTo>
                    <a:pt x="580178" y="381990"/>
                    <a:pt x="575500" y="379805"/>
                    <a:pt x="571500" y="381114"/>
                  </a:cubicBezTo>
                  <a:cubicBezTo>
                    <a:pt x="536468" y="254050"/>
                    <a:pt x="575455" y="137409"/>
                    <a:pt x="571500" y="76200"/>
                  </a:cubicBezTo>
                  <a:cubicBezTo>
                    <a:pt x="585877" y="75755"/>
                    <a:pt x="601543" y="78589"/>
                    <a:pt x="609600" y="76200"/>
                  </a:cubicBezTo>
                  <a:cubicBezTo>
                    <a:pt x="615981" y="126373"/>
                    <a:pt x="596660" y="181705"/>
                    <a:pt x="609600" y="209045"/>
                  </a:cubicBezTo>
                  <a:cubicBezTo>
                    <a:pt x="661364" y="206165"/>
                    <a:pt x="685662" y="212861"/>
                    <a:pt x="756095" y="209045"/>
                  </a:cubicBezTo>
                  <a:cubicBezTo>
                    <a:pt x="757391" y="210157"/>
                    <a:pt x="759040" y="212277"/>
                    <a:pt x="761209" y="213512"/>
                  </a:cubicBezTo>
                  <a:cubicBezTo>
                    <a:pt x="788646" y="227259"/>
                    <a:pt x="796109" y="246993"/>
                    <a:pt x="811282" y="251317"/>
                  </a:cubicBezTo>
                  <a:cubicBezTo>
                    <a:pt x="816044" y="253654"/>
                    <a:pt x="820470" y="261700"/>
                    <a:pt x="819150" y="266776"/>
                  </a:cubicBezTo>
                  <a:cubicBezTo>
                    <a:pt x="820667" y="313144"/>
                    <a:pt x="809557" y="319782"/>
                    <a:pt x="819150" y="362026"/>
                  </a:cubicBezTo>
                  <a:cubicBezTo>
                    <a:pt x="819695" y="370208"/>
                    <a:pt x="812554" y="382447"/>
                    <a:pt x="800100" y="381076"/>
                  </a:cubicBezTo>
                  <a:cubicBezTo>
                    <a:pt x="785020" y="381577"/>
                    <a:pt x="778176" y="380655"/>
                    <a:pt x="769620" y="381076"/>
                  </a:cubicBezTo>
                  <a:cubicBezTo>
                    <a:pt x="769808" y="387472"/>
                    <a:pt x="772693" y="393208"/>
                    <a:pt x="771525" y="400126"/>
                  </a:cubicBezTo>
                  <a:cubicBezTo>
                    <a:pt x="782005" y="398688"/>
                    <a:pt x="788867" y="402376"/>
                    <a:pt x="800100" y="400126"/>
                  </a:cubicBezTo>
                  <a:cubicBezTo>
                    <a:pt x="820764" y="405067"/>
                    <a:pt x="837130" y="382329"/>
                    <a:pt x="838200" y="362026"/>
                  </a:cubicBezTo>
                  <a:cubicBezTo>
                    <a:pt x="830222" y="340834"/>
                    <a:pt x="846068" y="300474"/>
                    <a:pt x="838200" y="266776"/>
                  </a:cubicBezTo>
                  <a:cubicBezTo>
                    <a:pt x="839205" y="257918"/>
                    <a:pt x="829044" y="243571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46814" y="290979"/>
                    <a:pt x="221925" y="218365"/>
                    <a:pt x="19050" y="237620"/>
                  </a:cubicBezTo>
                  <a:cubicBezTo>
                    <a:pt x="14839" y="137523"/>
                    <a:pt x="44674" y="112573"/>
                    <a:pt x="19050" y="19050"/>
                  </a:cubicBezTo>
                  <a:cubicBezTo>
                    <a:pt x="259904" y="-42394"/>
                    <a:pt x="408754" y="56527"/>
                    <a:pt x="552450" y="19050"/>
                  </a:cubicBezTo>
                  <a:cubicBezTo>
                    <a:pt x="562728" y="109903"/>
                    <a:pt x="536269" y="193470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0495" y="73125"/>
                    <a:pt x="652653" y="78029"/>
                    <a:pt x="666750" y="76200"/>
                  </a:cubicBezTo>
                  <a:cubicBezTo>
                    <a:pt x="694137" y="75306"/>
                    <a:pt x="717623" y="95499"/>
                    <a:pt x="721805" y="117710"/>
                  </a:cubicBezTo>
                  <a:cubicBezTo>
                    <a:pt x="734501" y="132813"/>
                    <a:pt x="728725" y="162946"/>
                    <a:pt x="740769" y="183147"/>
                  </a:cubicBezTo>
                  <a:cubicBezTo>
                    <a:pt x="741781" y="185768"/>
                    <a:pt x="742308" y="187086"/>
                    <a:pt x="743169" y="189976"/>
                  </a:cubicBezTo>
                  <a:cubicBezTo>
                    <a:pt x="702055" y="194573"/>
                    <a:pt x="678240" y="178339"/>
                    <a:pt x="628650" y="189976"/>
                  </a:cubicBezTo>
                  <a:cubicBezTo>
                    <a:pt x="617375" y="149062"/>
                    <a:pt x="631127" y="120478"/>
                    <a:pt x="628650" y="76200"/>
                  </a:cubicBezTo>
                  <a:close/>
                </a:path>
                <a:path w="838200" h="400164" stroke="0" extrusionOk="0">
                  <a:moveTo>
                    <a:pt x="822960" y="236287"/>
                  </a:moveTo>
                  <a:cubicBezTo>
                    <a:pt x="807866" y="227248"/>
                    <a:pt x="796105" y="209440"/>
                    <a:pt x="772478" y="198187"/>
                  </a:cubicBezTo>
                  <a:cubicBezTo>
                    <a:pt x="767539" y="194660"/>
                    <a:pt x="761751" y="188098"/>
                    <a:pt x="759143" y="178184"/>
                  </a:cubicBezTo>
                  <a:cubicBezTo>
                    <a:pt x="747805" y="151336"/>
                    <a:pt x="750425" y="128092"/>
                    <a:pt x="740093" y="112462"/>
                  </a:cubicBezTo>
                  <a:cubicBezTo>
                    <a:pt x="730522" y="80687"/>
                    <a:pt x="698536" y="58998"/>
                    <a:pt x="666750" y="57150"/>
                  </a:cubicBezTo>
                  <a:cubicBezTo>
                    <a:pt x="636938" y="60453"/>
                    <a:pt x="600847" y="46219"/>
                    <a:pt x="571500" y="57150"/>
                  </a:cubicBezTo>
                  <a:cubicBezTo>
                    <a:pt x="571133" y="38952"/>
                    <a:pt x="577183" y="18018"/>
                    <a:pt x="571500" y="0"/>
                  </a:cubicBezTo>
                  <a:cubicBezTo>
                    <a:pt x="377000" y="28853"/>
                    <a:pt x="162856" y="-57653"/>
                    <a:pt x="0" y="0"/>
                  </a:cubicBezTo>
                  <a:cubicBezTo>
                    <a:pt x="16516" y="176290"/>
                    <a:pt x="-10786" y="313030"/>
                    <a:pt x="0" y="400164"/>
                  </a:cubicBezTo>
                  <a:cubicBezTo>
                    <a:pt x="25985" y="396844"/>
                    <a:pt x="43049" y="400528"/>
                    <a:pt x="76200" y="400164"/>
                  </a:cubicBezTo>
                  <a:cubicBezTo>
                    <a:pt x="76995" y="394109"/>
                    <a:pt x="76693" y="388167"/>
                    <a:pt x="78105" y="381114"/>
                  </a:cubicBezTo>
                  <a:cubicBezTo>
                    <a:pt x="54208" y="387271"/>
                    <a:pt x="34624" y="374206"/>
                    <a:pt x="19050" y="381114"/>
                  </a:cubicBezTo>
                  <a:cubicBezTo>
                    <a:pt x="12733" y="320867"/>
                    <a:pt x="30117" y="287972"/>
                    <a:pt x="19050" y="256670"/>
                  </a:cubicBezTo>
                  <a:cubicBezTo>
                    <a:pt x="199686" y="222890"/>
                    <a:pt x="323335" y="286758"/>
                    <a:pt x="552450" y="256670"/>
                  </a:cubicBezTo>
                  <a:cubicBezTo>
                    <a:pt x="556521" y="296064"/>
                    <a:pt x="543355" y="353404"/>
                    <a:pt x="552450" y="381114"/>
                  </a:cubicBezTo>
                  <a:cubicBezTo>
                    <a:pt x="443378" y="392524"/>
                    <a:pt x="358313" y="360264"/>
                    <a:pt x="264795" y="381114"/>
                  </a:cubicBezTo>
                  <a:cubicBezTo>
                    <a:pt x="266824" y="386688"/>
                    <a:pt x="267074" y="394046"/>
                    <a:pt x="266700" y="400164"/>
                  </a:cubicBezTo>
                  <a:cubicBezTo>
                    <a:pt x="336026" y="389052"/>
                    <a:pt x="462371" y="425443"/>
                    <a:pt x="581025" y="400164"/>
                  </a:cubicBezTo>
                  <a:cubicBezTo>
                    <a:pt x="582793" y="394129"/>
                    <a:pt x="579934" y="387805"/>
                    <a:pt x="582930" y="381114"/>
                  </a:cubicBezTo>
                  <a:cubicBezTo>
                    <a:pt x="579314" y="381481"/>
                    <a:pt x="574592" y="380814"/>
                    <a:pt x="571500" y="381114"/>
                  </a:cubicBezTo>
                  <a:cubicBezTo>
                    <a:pt x="536734" y="287814"/>
                    <a:pt x="599085" y="220313"/>
                    <a:pt x="571500" y="76200"/>
                  </a:cubicBezTo>
                  <a:cubicBezTo>
                    <a:pt x="586231" y="75689"/>
                    <a:pt x="601821" y="76963"/>
                    <a:pt x="609600" y="76200"/>
                  </a:cubicBezTo>
                  <a:cubicBezTo>
                    <a:pt x="620969" y="137296"/>
                    <a:pt x="603526" y="176509"/>
                    <a:pt x="609600" y="209045"/>
                  </a:cubicBezTo>
                  <a:cubicBezTo>
                    <a:pt x="680062" y="197643"/>
                    <a:pt x="714061" y="225847"/>
                    <a:pt x="756095" y="209045"/>
                  </a:cubicBezTo>
                  <a:cubicBezTo>
                    <a:pt x="757924" y="210563"/>
                    <a:pt x="759402" y="211955"/>
                    <a:pt x="761209" y="213512"/>
                  </a:cubicBezTo>
                  <a:cubicBezTo>
                    <a:pt x="774032" y="218894"/>
                    <a:pt x="799435" y="245611"/>
                    <a:pt x="811282" y="251317"/>
                  </a:cubicBezTo>
                  <a:cubicBezTo>
                    <a:pt x="814932" y="255435"/>
                    <a:pt x="819039" y="261581"/>
                    <a:pt x="819150" y="266776"/>
                  </a:cubicBezTo>
                  <a:cubicBezTo>
                    <a:pt x="820741" y="314045"/>
                    <a:pt x="816853" y="325966"/>
                    <a:pt x="819150" y="362026"/>
                  </a:cubicBezTo>
                  <a:cubicBezTo>
                    <a:pt x="816561" y="373868"/>
                    <a:pt x="810716" y="381976"/>
                    <a:pt x="800100" y="381076"/>
                  </a:cubicBezTo>
                  <a:cubicBezTo>
                    <a:pt x="792730" y="381794"/>
                    <a:pt x="779243" y="378687"/>
                    <a:pt x="769620" y="381076"/>
                  </a:cubicBezTo>
                  <a:cubicBezTo>
                    <a:pt x="770742" y="387494"/>
                    <a:pt x="771053" y="393357"/>
                    <a:pt x="771525" y="400126"/>
                  </a:cubicBezTo>
                  <a:cubicBezTo>
                    <a:pt x="785362" y="397225"/>
                    <a:pt x="791873" y="400186"/>
                    <a:pt x="800100" y="400126"/>
                  </a:cubicBezTo>
                  <a:cubicBezTo>
                    <a:pt x="819845" y="395760"/>
                    <a:pt x="837503" y="384057"/>
                    <a:pt x="838200" y="362026"/>
                  </a:cubicBezTo>
                  <a:cubicBezTo>
                    <a:pt x="827206" y="324476"/>
                    <a:pt x="848467" y="300403"/>
                    <a:pt x="838200" y="266776"/>
                  </a:cubicBezTo>
                  <a:cubicBezTo>
                    <a:pt x="840320" y="256471"/>
                    <a:pt x="833030" y="243327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08109" y="276555"/>
                    <a:pt x="267441" y="179947"/>
                    <a:pt x="19050" y="237620"/>
                  </a:cubicBezTo>
                  <a:cubicBezTo>
                    <a:pt x="18073" y="145290"/>
                    <a:pt x="39567" y="70681"/>
                    <a:pt x="19050" y="19050"/>
                  </a:cubicBezTo>
                  <a:cubicBezTo>
                    <a:pt x="218917" y="-11388"/>
                    <a:pt x="407293" y="29097"/>
                    <a:pt x="552450" y="19050"/>
                  </a:cubicBezTo>
                  <a:cubicBezTo>
                    <a:pt x="559212" y="97449"/>
                    <a:pt x="530091" y="157097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4084" y="75133"/>
                    <a:pt x="651033" y="80769"/>
                    <a:pt x="666750" y="76200"/>
                  </a:cubicBezTo>
                  <a:cubicBezTo>
                    <a:pt x="692931" y="77100"/>
                    <a:pt x="716080" y="91562"/>
                    <a:pt x="721805" y="117710"/>
                  </a:cubicBezTo>
                  <a:cubicBezTo>
                    <a:pt x="733615" y="139761"/>
                    <a:pt x="726029" y="155766"/>
                    <a:pt x="740769" y="183147"/>
                  </a:cubicBezTo>
                  <a:cubicBezTo>
                    <a:pt x="741569" y="184879"/>
                    <a:pt x="742281" y="187897"/>
                    <a:pt x="743169" y="189976"/>
                  </a:cubicBezTo>
                  <a:cubicBezTo>
                    <a:pt x="690055" y="197025"/>
                    <a:pt x="677170" y="186782"/>
                    <a:pt x="628650" y="189976"/>
                  </a:cubicBezTo>
                  <a:cubicBezTo>
                    <a:pt x="627127" y="136839"/>
                    <a:pt x="641653" y="118279"/>
                    <a:pt x="628650" y="7620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1141" y="5713"/>
                    <a:pt x="7451" y="43580"/>
                    <a:pt x="0" y="76200"/>
                  </a:cubicBezTo>
                  <a:cubicBezTo>
                    <a:pt x="1561" y="117524"/>
                    <a:pt x="36854" y="148760"/>
                    <a:pt x="76200" y="152400"/>
                  </a:cubicBezTo>
                  <a:cubicBezTo>
                    <a:pt x="112167" y="161660"/>
                    <a:pt x="142685" y="124859"/>
                    <a:pt x="152400" y="76200"/>
                  </a:cubicBezTo>
                  <a:cubicBezTo>
                    <a:pt x="153280" y="27542"/>
                    <a:pt x="123927" y="-30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50368" y="134934"/>
                    <a:pt x="12027" y="107010"/>
                    <a:pt x="19050" y="76200"/>
                  </a:cubicBezTo>
                  <a:cubicBezTo>
                    <a:pt x="13916" y="45898"/>
                    <a:pt x="46701" y="23039"/>
                    <a:pt x="76200" y="19050"/>
                  </a:cubicBezTo>
                  <a:cubicBezTo>
                    <a:pt x="108860" y="19518"/>
                    <a:pt x="138613" y="44724"/>
                    <a:pt x="133350" y="76200"/>
                  </a:cubicBezTo>
                  <a:cubicBezTo>
                    <a:pt x="132422" y="99358"/>
                    <a:pt x="106500" y="126405"/>
                    <a:pt x="76200" y="133388"/>
                  </a:cubicBezTo>
                  <a:cubicBezTo>
                    <a:pt x="76197" y="133375"/>
                    <a:pt x="76203" y="133360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9739" y="6017"/>
                    <a:pt x="3880" y="30872"/>
                    <a:pt x="0" y="76200"/>
                  </a:cubicBezTo>
                  <a:cubicBezTo>
                    <a:pt x="2139" y="114890"/>
                    <a:pt x="33119" y="157829"/>
                    <a:pt x="76200" y="152400"/>
                  </a:cubicBezTo>
                  <a:cubicBezTo>
                    <a:pt x="115135" y="151201"/>
                    <a:pt x="152522" y="127999"/>
                    <a:pt x="152400" y="76200"/>
                  </a:cubicBezTo>
                  <a:cubicBezTo>
                    <a:pt x="141805" y="35119"/>
                    <a:pt x="116959" y="34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5967" y="129710"/>
                    <a:pt x="16075" y="100343"/>
                    <a:pt x="19050" y="76200"/>
                  </a:cubicBezTo>
                  <a:cubicBezTo>
                    <a:pt x="18642" y="46028"/>
                    <a:pt x="46407" y="19175"/>
                    <a:pt x="76200" y="19050"/>
                  </a:cubicBezTo>
                  <a:cubicBezTo>
                    <a:pt x="109000" y="17137"/>
                    <a:pt x="132606" y="40283"/>
                    <a:pt x="133350" y="76200"/>
                  </a:cubicBezTo>
                  <a:cubicBezTo>
                    <a:pt x="132405" y="99587"/>
                    <a:pt x="105864" y="132724"/>
                    <a:pt x="76200" y="133388"/>
                  </a:cubicBezTo>
                  <a:cubicBezTo>
                    <a:pt x="76199" y="133377"/>
                    <a:pt x="76203" y="133368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361950 w 723900"/>
                <a:gd name="connsiteY0" fmla="*/ 0 h 714603"/>
                <a:gd name="connsiteX1" fmla="*/ 0 w 723900"/>
                <a:gd name="connsiteY1" fmla="*/ 148590 h 714603"/>
                <a:gd name="connsiteX2" fmla="*/ 0 w 723900"/>
                <a:gd name="connsiteY2" fmla="*/ 714604 h 714603"/>
                <a:gd name="connsiteX3" fmla="*/ 66675 w 723900"/>
                <a:gd name="connsiteY3" fmla="*/ 714604 h 714603"/>
                <a:gd name="connsiteX4" fmla="*/ 66675 w 723900"/>
                <a:gd name="connsiteY4" fmla="*/ 238220 h 714603"/>
                <a:gd name="connsiteX5" fmla="*/ 657225 w 723900"/>
                <a:gd name="connsiteY5" fmla="*/ 238220 h 714603"/>
                <a:gd name="connsiteX6" fmla="*/ 657225 w 723900"/>
                <a:gd name="connsiteY6" fmla="*/ 714604 h 714603"/>
                <a:gd name="connsiteX7" fmla="*/ 723900 w 723900"/>
                <a:gd name="connsiteY7" fmla="*/ 714604 h 714603"/>
                <a:gd name="connsiteX8" fmla="*/ 723900 w 723900"/>
                <a:gd name="connsiteY8" fmla="*/ 148590 h 714603"/>
                <a:gd name="connsiteX9" fmla="*/ 361950 w 723900"/>
                <a:gd name="connsiteY9" fmla="*/ 0 h 714603"/>
                <a:gd name="connsiteX10" fmla="*/ 704850 w 723900"/>
                <a:gd name="connsiteY10" fmla="*/ 695554 h 714603"/>
                <a:gd name="connsiteX11" fmla="*/ 676275 w 723900"/>
                <a:gd name="connsiteY11" fmla="*/ 695554 h 714603"/>
                <a:gd name="connsiteX12" fmla="*/ 676275 w 723900"/>
                <a:gd name="connsiteY12" fmla="*/ 219170 h 714603"/>
                <a:gd name="connsiteX13" fmla="*/ 47625 w 723900"/>
                <a:gd name="connsiteY13" fmla="*/ 219170 h 714603"/>
                <a:gd name="connsiteX14" fmla="*/ 47625 w 723900"/>
                <a:gd name="connsiteY14" fmla="*/ 695554 h 714603"/>
                <a:gd name="connsiteX15" fmla="*/ 19050 w 723900"/>
                <a:gd name="connsiteY15" fmla="*/ 695554 h 714603"/>
                <a:gd name="connsiteX16" fmla="*/ 19050 w 723900"/>
                <a:gd name="connsiteY16" fmla="*/ 161344 h 714603"/>
                <a:gd name="connsiteX17" fmla="*/ 361950 w 723900"/>
                <a:gd name="connsiteY17" fmla="*/ 20622 h 714603"/>
                <a:gd name="connsiteX18" fmla="*/ 704850 w 723900"/>
                <a:gd name="connsiteY18" fmla="*/ 161344 h 714603"/>
                <a:gd name="connsiteX19" fmla="*/ 704850 w 723900"/>
                <a:gd name="connsiteY19" fmla="*/ 695554 h 71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3900" h="714603" fill="none" extrusionOk="0">
                  <a:moveTo>
                    <a:pt x="361950" y="0"/>
                  </a:moveTo>
                  <a:cubicBezTo>
                    <a:pt x="235086" y="33997"/>
                    <a:pt x="137844" y="103449"/>
                    <a:pt x="0" y="148590"/>
                  </a:cubicBezTo>
                  <a:cubicBezTo>
                    <a:pt x="-9883" y="265272"/>
                    <a:pt x="-41113" y="615180"/>
                    <a:pt x="0" y="714604"/>
                  </a:cubicBezTo>
                  <a:cubicBezTo>
                    <a:pt x="20636" y="720549"/>
                    <a:pt x="42755" y="711138"/>
                    <a:pt x="66675" y="714604"/>
                  </a:cubicBezTo>
                  <a:cubicBezTo>
                    <a:pt x="43695" y="498298"/>
                    <a:pt x="44459" y="314685"/>
                    <a:pt x="66675" y="238220"/>
                  </a:cubicBezTo>
                  <a:cubicBezTo>
                    <a:pt x="306938" y="221945"/>
                    <a:pt x="511280" y="245587"/>
                    <a:pt x="657225" y="238220"/>
                  </a:cubicBezTo>
                  <a:cubicBezTo>
                    <a:pt x="626003" y="331290"/>
                    <a:pt x="696385" y="664423"/>
                    <a:pt x="657225" y="714604"/>
                  </a:cubicBezTo>
                  <a:cubicBezTo>
                    <a:pt x="677687" y="709858"/>
                    <a:pt x="712321" y="718242"/>
                    <a:pt x="723900" y="714604"/>
                  </a:cubicBezTo>
                  <a:cubicBezTo>
                    <a:pt x="706761" y="448534"/>
                    <a:pt x="684561" y="348623"/>
                    <a:pt x="723900" y="148590"/>
                  </a:cubicBezTo>
                  <a:cubicBezTo>
                    <a:pt x="647375" y="141713"/>
                    <a:pt x="464695" y="21330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218" y="696431"/>
                    <a:pt x="679164" y="693416"/>
                    <a:pt x="676275" y="695554"/>
                  </a:cubicBezTo>
                  <a:cubicBezTo>
                    <a:pt x="674951" y="524092"/>
                    <a:pt x="701772" y="321295"/>
                    <a:pt x="676275" y="219170"/>
                  </a:cubicBezTo>
                  <a:cubicBezTo>
                    <a:pt x="490338" y="210753"/>
                    <a:pt x="126880" y="203004"/>
                    <a:pt x="47625" y="219170"/>
                  </a:cubicBezTo>
                  <a:cubicBezTo>
                    <a:pt x="10307" y="372585"/>
                    <a:pt x="21874" y="534255"/>
                    <a:pt x="47625" y="695554"/>
                  </a:cubicBezTo>
                  <a:cubicBezTo>
                    <a:pt x="35038" y="697113"/>
                    <a:pt x="27220" y="695806"/>
                    <a:pt x="19050" y="695554"/>
                  </a:cubicBezTo>
                  <a:cubicBezTo>
                    <a:pt x="34892" y="601560"/>
                    <a:pt x="12141" y="360409"/>
                    <a:pt x="19050" y="161344"/>
                  </a:cubicBezTo>
                  <a:cubicBezTo>
                    <a:pt x="159521" y="70539"/>
                    <a:pt x="245336" y="68290"/>
                    <a:pt x="361950" y="20622"/>
                  </a:cubicBezTo>
                  <a:cubicBezTo>
                    <a:pt x="484365" y="44857"/>
                    <a:pt x="579794" y="84544"/>
                    <a:pt x="704850" y="161344"/>
                  </a:cubicBezTo>
                  <a:cubicBezTo>
                    <a:pt x="677012" y="404844"/>
                    <a:pt x="685922" y="494247"/>
                    <a:pt x="704850" y="695554"/>
                  </a:cubicBezTo>
                  <a:close/>
                </a:path>
                <a:path w="723900" h="714603" stroke="0" extrusionOk="0">
                  <a:moveTo>
                    <a:pt x="361950" y="0"/>
                  </a:moveTo>
                  <a:cubicBezTo>
                    <a:pt x="263709" y="16062"/>
                    <a:pt x="130468" y="61425"/>
                    <a:pt x="0" y="148590"/>
                  </a:cubicBezTo>
                  <a:cubicBezTo>
                    <a:pt x="529" y="235357"/>
                    <a:pt x="-18990" y="585036"/>
                    <a:pt x="0" y="714604"/>
                  </a:cubicBezTo>
                  <a:cubicBezTo>
                    <a:pt x="28857" y="716689"/>
                    <a:pt x="42169" y="711929"/>
                    <a:pt x="66675" y="714604"/>
                  </a:cubicBezTo>
                  <a:cubicBezTo>
                    <a:pt x="80723" y="622321"/>
                    <a:pt x="43552" y="299604"/>
                    <a:pt x="66675" y="238220"/>
                  </a:cubicBezTo>
                  <a:cubicBezTo>
                    <a:pt x="179324" y="225054"/>
                    <a:pt x="564723" y="265802"/>
                    <a:pt x="657225" y="238220"/>
                  </a:cubicBezTo>
                  <a:cubicBezTo>
                    <a:pt x="646180" y="423792"/>
                    <a:pt x="677357" y="557426"/>
                    <a:pt x="657225" y="714604"/>
                  </a:cubicBezTo>
                  <a:cubicBezTo>
                    <a:pt x="685621" y="710175"/>
                    <a:pt x="704396" y="709726"/>
                    <a:pt x="723900" y="714604"/>
                  </a:cubicBezTo>
                  <a:cubicBezTo>
                    <a:pt x="755455" y="554187"/>
                    <a:pt x="741908" y="310766"/>
                    <a:pt x="723900" y="148590"/>
                  </a:cubicBezTo>
                  <a:cubicBezTo>
                    <a:pt x="681129" y="144123"/>
                    <a:pt x="512499" y="54269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846" y="693337"/>
                    <a:pt x="688860" y="693751"/>
                    <a:pt x="676275" y="695554"/>
                  </a:cubicBezTo>
                  <a:cubicBezTo>
                    <a:pt x="697406" y="647001"/>
                    <a:pt x="636083" y="407737"/>
                    <a:pt x="676275" y="219170"/>
                  </a:cubicBezTo>
                  <a:cubicBezTo>
                    <a:pt x="494191" y="166733"/>
                    <a:pt x="131156" y="194939"/>
                    <a:pt x="47625" y="219170"/>
                  </a:cubicBezTo>
                  <a:cubicBezTo>
                    <a:pt x="13140" y="401498"/>
                    <a:pt x="82538" y="497382"/>
                    <a:pt x="47625" y="695554"/>
                  </a:cubicBezTo>
                  <a:cubicBezTo>
                    <a:pt x="37466" y="697572"/>
                    <a:pt x="25508" y="694919"/>
                    <a:pt x="19050" y="695554"/>
                  </a:cubicBezTo>
                  <a:cubicBezTo>
                    <a:pt x="-13118" y="491883"/>
                    <a:pt x="7038" y="235732"/>
                    <a:pt x="19050" y="161344"/>
                  </a:cubicBezTo>
                  <a:cubicBezTo>
                    <a:pt x="111730" y="129177"/>
                    <a:pt x="292518" y="24701"/>
                    <a:pt x="361950" y="20622"/>
                  </a:cubicBezTo>
                  <a:cubicBezTo>
                    <a:pt x="451633" y="37307"/>
                    <a:pt x="562975" y="117998"/>
                    <a:pt x="704850" y="161344"/>
                  </a:cubicBezTo>
                  <a:cubicBezTo>
                    <a:pt x="664302" y="303903"/>
                    <a:pt x="710938" y="526451"/>
                    <a:pt x="704850" y="695554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58720" y="10164"/>
                    <a:pt x="390160" y="-17167"/>
                    <a:pt x="533400" y="0"/>
                  </a:cubicBezTo>
                  <a:cubicBezTo>
                    <a:pt x="532548" y="7161"/>
                    <a:pt x="532093" y="16886"/>
                    <a:pt x="533400" y="19050"/>
                  </a:cubicBezTo>
                  <a:cubicBezTo>
                    <a:pt x="275328" y="24417"/>
                    <a:pt x="62381" y="57615"/>
                    <a:pt x="0" y="19050"/>
                  </a:cubicBezTo>
                  <a:cubicBezTo>
                    <a:pt x="-696" y="13995"/>
                    <a:pt x="-1457" y="3318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56596" y="42586"/>
                    <a:pt x="303842" y="37459"/>
                    <a:pt x="533400" y="0"/>
                  </a:cubicBezTo>
                  <a:cubicBezTo>
                    <a:pt x="533016" y="5978"/>
                    <a:pt x="534650" y="10289"/>
                    <a:pt x="533400" y="19050"/>
                  </a:cubicBezTo>
                  <a:cubicBezTo>
                    <a:pt x="348363" y="59190"/>
                    <a:pt x="240403" y="2665"/>
                    <a:pt x="0" y="19050"/>
                  </a:cubicBezTo>
                  <a:cubicBezTo>
                    <a:pt x="613" y="11912"/>
                    <a:pt x="1096" y="539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73037" y="6443"/>
                    <a:pt x="377164" y="28999"/>
                    <a:pt x="533400" y="0"/>
                  </a:cubicBezTo>
                  <a:cubicBezTo>
                    <a:pt x="534080" y="8269"/>
                    <a:pt x="533849" y="17140"/>
                    <a:pt x="533400" y="19050"/>
                  </a:cubicBezTo>
                  <a:cubicBezTo>
                    <a:pt x="329805" y="40725"/>
                    <a:pt x="204663" y="48557"/>
                    <a:pt x="0" y="19050"/>
                  </a:cubicBezTo>
                  <a:cubicBezTo>
                    <a:pt x="-1185" y="14363"/>
                    <a:pt x="-28" y="6173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94367" y="-39352"/>
                    <a:pt x="312178" y="45166"/>
                    <a:pt x="533400" y="0"/>
                  </a:cubicBezTo>
                  <a:cubicBezTo>
                    <a:pt x="532742" y="3254"/>
                    <a:pt x="533402" y="13677"/>
                    <a:pt x="533400" y="19050"/>
                  </a:cubicBezTo>
                  <a:cubicBezTo>
                    <a:pt x="313248" y="2137"/>
                    <a:pt x="88402" y="37231"/>
                    <a:pt x="0" y="19050"/>
                  </a:cubicBezTo>
                  <a:cubicBezTo>
                    <a:pt x="1433" y="16161"/>
                    <a:pt x="454" y="813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240655" y="-13287"/>
                    <a:pt x="375146" y="-38653"/>
                    <a:pt x="533400" y="0"/>
                  </a:cubicBezTo>
                  <a:cubicBezTo>
                    <a:pt x="534445" y="6766"/>
                    <a:pt x="531742" y="12245"/>
                    <a:pt x="533400" y="19050"/>
                  </a:cubicBezTo>
                  <a:cubicBezTo>
                    <a:pt x="390369" y="-17246"/>
                    <a:pt x="170299" y="56138"/>
                    <a:pt x="0" y="19050"/>
                  </a:cubicBezTo>
                  <a:cubicBezTo>
                    <a:pt x="-299" y="14315"/>
                    <a:pt x="-600" y="3694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42206" y="19532"/>
                    <a:pt x="332706" y="-21928"/>
                    <a:pt x="533400" y="0"/>
                  </a:cubicBezTo>
                  <a:cubicBezTo>
                    <a:pt x="534618" y="6683"/>
                    <a:pt x="534190" y="11027"/>
                    <a:pt x="533400" y="19050"/>
                  </a:cubicBezTo>
                  <a:cubicBezTo>
                    <a:pt x="344850" y="64148"/>
                    <a:pt x="225293" y="-14741"/>
                    <a:pt x="0" y="19050"/>
                  </a:cubicBezTo>
                  <a:cubicBezTo>
                    <a:pt x="-1026" y="10590"/>
                    <a:pt x="954" y="378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247650 w 390525"/>
                <a:gd name="connsiteY0" fmla="*/ 0 h 266700"/>
                <a:gd name="connsiteX1" fmla="*/ 123825 w 390525"/>
                <a:gd name="connsiteY1" fmla="*/ 0 h 266700"/>
                <a:gd name="connsiteX2" fmla="*/ 123825 w 390525"/>
                <a:gd name="connsiteY2" fmla="*/ 123825 h 266700"/>
                <a:gd name="connsiteX3" fmla="*/ 0 w 390525"/>
                <a:gd name="connsiteY3" fmla="*/ 123825 h 266700"/>
                <a:gd name="connsiteX4" fmla="*/ 0 w 390525"/>
                <a:gd name="connsiteY4" fmla="*/ 266700 h 266700"/>
                <a:gd name="connsiteX5" fmla="*/ 390525 w 390525"/>
                <a:gd name="connsiteY5" fmla="*/ 266700 h 266700"/>
                <a:gd name="connsiteX6" fmla="*/ 390525 w 390525"/>
                <a:gd name="connsiteY6" fmla="*/ 0 h 266700"/>
                <a:gd name="connsiteX7" fmla="*/ 247650 w 390525"/>
                <a:gd name="connsiteY7" fmla="*/ 0 h 266700"/>
                <a:gd name="connsiteX8" fmla="*/ 142875 w 390525"/>
                <a:gd name="connsiteY8" fmla="*/ 19050 h 266700"/>
                <a:gd name="connsiteX9" fmla="*/ 247650 w 390525"/>
                <a:gd name="connsiteY9" fmla="*/ 19050 h 266700"/>
                <a:gd name="connsiteX10" fmla="*/ 247650 w 390525"/>
                <a:gd name="connsiteY10" fmla="*/ 123825 h 266700"/>
                <a:gd name="connsiteX11" fmla="*/ 142875 w 390525"/>
                <a:gd name="connsiteY11" fmla="*/ 123825 h 266700"/>
                <a:gd name="connsiteX12" fmla="*/ 142875 w 390525"/>
                <a:gd name="connsiteY12" fmla="*/ 19050 h 266700"/>
                <a:gd name="connsiteX13" fmla="*/ 123825 w 390525"/>
                <a:gd name="connsiteY13" fmla="*/ 247650 h 266700"/>
                <a:gd name="connsiteX14" fmla="*/ 19050 w 390525"/>
                <a:gd name="connsiteY14" fmla="*/ 247650 h 266700"/>
                <a:gd name="connsiteX15" fmla="*/ 19050 w 390525"/>
                <a:gd name="connsiteY15" fmla="*/ 142875 h 266700"/>
                <a:gd name="connsiteX16" fmla="*/ 123825 w 390525"/>
                <a:gd name="connsiteY16" fmla="*/ 142875 h 266700"/>
                <a:gd name="connsiteX17" fmla="*/ 123825 w 390525"/>
                <a:gd name="connsiteY17" fmla="*/ 247650 h 266700"/>
                <a:gd name="connsiteX18" fmla="*/ 247650 w 390525"/>
                <a:gd name="connsiteY18" fmla="*/ 247650 h 266700"/>
                <a:gd name="connsiteX19" fmla="*/ 142875 w 390525"/>
                <a:gd name="connsiteY19" fmla="*/ 247650 h 266700"/>
                <a:gd name="connsiteX20" fmla="*/ 142875 w 390525"/>
                <a:gd name="connsiteY20" fmla="*/ 142875 h 266700"/>
                <a:gd name="connsiteX21" fmla="*/ 247650 w 390525"/>
                <a:gd name="connsiteY21" fmla="*/ 142875 h 266700"/>
                <a:gd name="connsiteX22" fmla="*/ 247650 w 390525"/>
                <a:gd name="connsiteY22" fmla="*/ 247650 h 266700"/>
                <a:gd name="connsiteX23" fmla="*/ 371475 w 390525"/>
                <a:gd name="connsiteY23" fmla="*/ 247650 h 266700"/>
                <a:gd name="connsiteX24" fmla="*/ 266700 w 390525"/>
                <a:gd name="connsiteY24" fmla="*/ 247650 h 266700"/>
                <a:gd name="connsiteX25" fmla="*/ 266700 w 390525"/>
                <a:gd name="connsiteY25" fmla="*/ 142875 h 266700"/>
                <a:gd name="connsiteX26" fmla="*/ 371475 w 390525"/>
                <a:gd name="connsiteY26" fmla="*/ 142875 h 266700"/>
                <a:gd name="connsiteX27" fmla="*/ 371475 w 390525"/>
                <a:gd name="connsiteY27" fmla="*/ 247650 h 266700"/>
                <a:gd name="connsiteX28" fmla="*/ 371475 w 390525"/>
                <a:gd name="connsiteY28" fmla="*/ 19050 h 266700"/>
                <a:gd name="connsiteX29" fmla="*/ 371475 w 390525"/>
                <a:gd name="connsiteY29" fmla="*/ 123825 h 266700"/>
                <a:gd name="connsiteX30" fmla="*/ 266700 w 390525"/>
                <a:gd name="connsiteY30" fmla="*/ 123825 h 266700"/>
                <a:gd name="connsiteX31" fmla="*/ 266700 w 390525"/>
                <a:gd name="connsiteY31" fmla="*/ 19050 h 266700"/>
                <a:gd name="connsiteX32" fmla="*/ 371475 w 390525"/>
                <a:gd name="connsiteY32" fmla="*/ 1905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90525" h="266700" fill="none" extrusionOk="0">
                  <a:moveTo>
                    <a:pt x="247650" y="0"/>
                  </a:moveTo>
                  <a:cubicBezTo>
                    <a:pt x="202152" y="-5590"/>
                    <a:pt x="149391" y="-5762"/>
                    <a:pt x="123825" y="0"/>
                  </a:cubicBezTo>
                  <a:cubicBezTo>
                    <a:pt x="116985" y="46144"/>
                    <a:pt x="134399" y="111425"/>
                    <a:pt x="123825" y="123825"/>
                  </a:cubicBezTo>
                  <a:cubicBezTo>
                    <a:pt x="82921" y="130975"/>
                    <a:pt x="51993" y="118374"/>
                    <a:pt x="0" y="123825"/>
                  </a:cubicBezTo>
                  <a:cubicBezTo>
                    <a:pt x="-7344" y="175742"/>
                    <a:pt x="11047" y="250887"/>
                    <a:pt x="0" y="266700"/>
                  </a:cubicBezTo>
                  <a:cubicBezTo>
                    <a:pt x="136909" y="247533"/>
                    <a:pt x="289223" y="288654"/>
                    <a:pt x="390525" y="266700"/>
                  </a:cubicBezTo>
                  <a:cubicBezTo>
                    <a:pt x="413374" y="168080"/>
                    <a:pt x="387033" y="31488"/>
                    <a:pt x="390525" y="0"/>
                  </a:cubicBezTo>
                  <a:cubicBezTo>
                    <a:pt x="348780" y="-11902"/>
                    <a:pt x="277574" y="6760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88414" y="12346"/>
                    <a:pt x="225022" y="15678"/>
                    <a:pt x="247650" y="19050"/>
                  </a:cubicBezTo>
                  <a:cubicBezTo>
                    <a:pt x="239200" y="60817"/>
                    <a:pt x="241534" y="100607"/>
                    <a:pt x="247650" y="123825"/>
                  </a:cubicBezTo>
                  <a:cubicBezTo>
                    <a:pt x="213143" y="119511"/>
                    <a:pt x="154761" y="132439"/>
                    <a:pt x="142875" y="123825"/>
                  </a:cubicBezTo>
                  <a:cubicBezTo>
                    <a:pt x="135486" y="75323"/>
                    <a:pt x="147071" y="64793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78090" y="244188"/>
                    <a:pt x="40464" y="252459"/>
                    <a:pt x="19050" y="247650"/>
                  </a:cubicBezTo>
                  <a:cubicBezTo>
                    <a:pt x="12320" y="209013"/>
                    <a:pt x="17816" y="188445"/>
                    <a:pt x="19050" y="142875"/>
                  </a:cubicBezTo>
                  <a:cubicBezTo>
                    <a:pt x="56303" y="138550"/>
                    <a:pt x="112062" y="150519"/>
                    <a:pt x="123825" y="142875"/>
                  </a:cubicBezTo>
                  <a:cubicBezTo>
                    <a:pt x="115173" y="182152"/>
                    <a:pt x="129244" y="219276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11183" y="248444"/>
                    <a:pt x="187643" y="254197"/>
                    <a:pt x="142875" y="247650"/>
                  </a:cubicBezTo>
                  <a:cubicBezTo>
                    <a:pt x="150059" y="204113"/>
                    <a:pt x="141752" y="179169"/>
                    <a:pt x="142875" y="142875"/>
                  </a:cubicBezTo>
                  <a:cubicBezTo>
                    <a:pt x="188542" y="150030"/>
                    <a:pt x="207452" y="140398"/>
                    <a:pt x="247650" y="142875"/>
                  </a:cubicBezTo>
                  <a:cubicBezTo>
                    <a:pt x="251027" y="192858"/>
                    <a:pt x="254477" y="23510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23463" y="254124"/>
                    <a:pt x="297815" y="238344"/>
                    <a:pt x="266700" y="247650"/>
                  </a:cubicBezTo>
                  <a:cubicBezTo>
                    <a:pt x="268953" y="234089"/>
                    <a:pt x="274584" y="155347"/>
                    <a:pt x="266700" y="142875"/>
                  </a:cubicBezTo>
                  <a:cubicBezTo>
                    <a:pt x="284363" y="138869"/>
                    <a:pt x="330630" y="147265"/>
                    <a:pt x="371475" y="142875"/>
                  </a:cubicBezTo>
                  <a:cubicBezTo>
                    <a:pt x="376616" y="155398"/>
                    <a:pt x="364427" y="228154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7381" y="62593"/>
                    <a:pt x="377746" y="100218"/>
                    <a:pt x="371475" y="123825"/>
                  </a:cubicBezTo>
                  <a:cubicBezTo>
                    <a:pt x="331831" y="122994"/>
                    <a:pt x="302414" y="122839"/>
                    <a:pt x="266700" y="123825"/>
                  </a:cubicBezTo>
                  <a:cubicBezTo>
                    <a:pt x="258854" y="71893"/>
                    <a:pt x="266711" y="51018"/>
                    <a:pt x="266700" y="19050"/>
                  </a:cubicBezTo>
                  <a:cubicBezTo>
                    <a:pt x="313974" y="19210"/>
                    <a:pt x="332531" y="13010"/>
                    <a:pt x="371475" y="19050"/>
                  </a:cubicBezTo>
                  <a:close/>
                </a:path>
                <a:path w="390525" h="266700" stroke="0" extrusionOk="0">
                  <a:moveTo>
                    <a:pt x="247650" y="0"/>
                  </a:moveTo>
                  <a:cubicBezTo>
                    <a:pt x="195168" y="4526"/>
                    <a:pt x="159208" y="-4067"/>
                    <a:pt x="123825" y="0"/>
                  </a:cubicBezTo>
                  <a:cubicBezTo>
                    <a:pt x="120934" y="45095"/>
                    <a:pt x="115480" y="81790"/>
                    <a:pt x="123825" y="123825"/>
                  </a:cubicBezTo>
                  <a:cubicBezTo>
                    <a:pt x="75502" y="118355"/>
                    <a:pt x="30927" y="123790"/>
                    <a:pt x="0" y="123825"/>
                  </a:cubicBezTo>
                  <a:cubicBezTo>
                    <a:pt x="-1181" y="185944"/>
                    <a:pt x="11549" y="223144"/>
                    <a:pt x="0" y="266700"/>
                  </a:cubicBezTo>
                  <a:cubicBezTo>
                    <a:pt x="124555" y="276782"/>
                    <a:pt x="335170" y="276624"/>
                    <a:pt x="390525" y="266700"/>
                  </a:cubicBezTo>
                  <a:cubicBezTo>
                    <a:pt x="373522" y="238021"/>
                    <a:pt x="366542" y="105294"/>
                    <a:pt x="390525" y="0"/>
                  </a:cubicBezTo>
                  <a:cubicBezTo>
                    <a:pt x="342528" y="3071"/>
                    <a:pt x="263278" y="3562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69937" y="18266"/>
                    <a:pt x="235363" y="15884"/>
                    <a:pt x="247650" y="19050"/>
                  </a:cubicBezTo>
                  <a:cubicBezTo>
                    <a:pt x="245842" y="50370"/>
                    <a:pt x="256188" y="72977"/>
                    <a:pt x="247650" y="123825"/>
                  </a:cubicBezTo>
                  <a:cubicBezTo>
                    <a:pt x="231788" y="124873"/>
                    <a:pt x="181883" y="123167"/>
                    <a:pt x="142875" y="123825"/>
                  </a:cubicBezTo>
                  <a:cubicBezTo>
                    <a:pt x="147515" y="110530"/>
                    <a:pt x="150882" y="44259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94404" y="249825"/>
                    <a:pt x="30876" y="246888"/>
                    <a:pt x="19050" y="247650"/>
                  </a:cubicBezTo>
                  <a:cubicBezTo>
                    <a:pt x="25917" y="221384"/>
                    <a:pt x="21077" y="163805"/>
                    <a:pt x="19050" y="142875"/>
                  </a:cubicBezTo>
                  <a:cubicBezTo>
                    <a:pt x="54836" y="145311"/>
                    <a:pt x="85953" y="138479"/>
                    <a:pt x="123825" y="142875"/>
                  </a:cubicBezTo>
                  <a:cubicBezTo>
                    <a:pt x="121005" y="188695"/>
                    <a:pt x="131187" y="225838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26872" y="243878"/>
                    <a:pt x="192666" y="253095"/>
                    <a:pt x="142875" y="247650"/>
                  </a:cubicBezTo>
                  <a:cubicBezTo>
                    <a:pt x="138827" y="224081"/>
                    <a:pt x="143109" y="168113"/>
                    <a:pt x="142875" y="142875"/>
                  </a:cubicBezTo>
                  <a:cubicBezTo>
                    <a:pt x="189028" y="147038"/>
                    <a:pt x="196548" y="141650"/>
                    <a:pt x="247650" y="142875"/>
                  </a:cubicBezTo>
                  <a:cubicBezTo>
                    <a:pt x="247619" y="168595"/>
                    <a:pt x="256751" y="22559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54519" y="252016"/>
                    <a:pt x="286918" y="244428"/>
                    <a:pt x="266700" y="247650"/>
                  </a:cubicBezTo>
                  <a:cubicBezTo>
                    <a:pt x="267836" y="197188"/>
                    <a:pt x="273344" y="168753"/>
                    <a:pt x="266700" y="142875"/>
                  </a:cubicBezTo>
                  <a:cubicBezTo>
                    <a:pt x="287775" y="146814"/>
                    <a:pt x="358599" y="145749"/>
                    <a:pt x="371475" y="142875"/>
                  </a:cubicBezTo>
                  <a:cubicBezTo>
                    <a:pt x="363602" y="194403"/>
                    <a:pt x="373729" y="196592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3160" y="68329"/>
                    <a:pt x="367254" y="86128"/>
                    <a:pt x="371475" y="123825"/>
                  </a:cubicBezTo>
                  <a:cubicBezTo>
                    <a:pt x="328393" y="126606"/>
                    <a:pt x="319055" y="125128"/>
                    <a:pt x="266700" y="123825"/>
                  </a:cubicBezTo>
                  <a:cubicBezTo>
                    <a:pt x="265881" y="94122"/>
                    <a:pt x="260952" y="43614"/>
                    <a:pt x="266700" y="19050"/>
                  </a:cubicBezTo>
                  <a:cubicBezTo>
                    <a:pt x="312832" y="11394"/>
                    <a:pt x="328294" y="18062"/>
                    <a:pt x="371475" y="1905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4010" y="-212"/>
                    <a:pt x="17236" y="-4"/>
                    <a:pt x="28575" y="0"/>
                  </a:cubicBezTo>
                  <a:cubicBezTo>
                    <a:pt x="29473" y="9378"/>
                    <a:pt x="27542" y="16587"/>
                    <a:pt x="28575" y="19050"/>
                  </a:cubicBezTo>
                  <a:cubicBezTo>
                    <a:pt x="20469" y="17178"/>
                    <a:pt x="3094" y="20004"/>
                    <a:pt x="0" y="19050"/>
                  </a:cubicBezTo>
                  <a:cubicBezTo>
                    <a:pt x="-694" y="15513"/>
                    <a:pt x="-891" y="6930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5008" y="263"/>
                    <a:pt x="19381" y="-2010"/>
                    <a:pt x="28575" y="0"/>
                  </a:cubicBezTo>
                  <a:cubicBezTo>
                    <a:pt x="27200" y="9513"/>
                    <a:pt x="29318" y="16520"/>
                    <a:pt x="28575" y="19050"/>
                  </a:cubicBezTo>
                  <a:cubicBezTo>
                    <a:pt x="16779" y="17954"/>
                    <a:pt x="9442" y="18009"/>
                    <a:pt x="0" y="19050"/>
                  </a:cubicBezTo>
                  <a:cubicBezTo>
                    <a:pt x="1436" y="14226"/>
                    <a:pt x="825" y="3643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364" y="-2255"/>
                    <a:pt x="16236" y="379"/>
                    <a:pt x="28575" y="0"/>
                  </a:cubicBezTo>
                  <a:cubicBezTo>
                    <a:pt x="28899" y="3527"/>
                    <a:pt x="27109" y="12135"/>
                    <a:pt x="28575" y="19050"/>
                  </a:cubicBezTo>
                  <a:cubicBezTo>
                    <a:pt x="21783" y="18799"/>
                    <a:pt x="8059" y="17181"/>
                    <a:pt x="0" y="19050"/>
                  </a:cubicBezTo>
                  <a:cubicBezTo>
                    <a:pt x="-747" y="12821"/>
                    <a:pt x="652" y="3301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818" y="2013"/>
                    <a:pt x="25604" y="-1242"/>
                    <a:pt x="28575" y="0"/>
                  </a:cubicBezTo>
                  <a:cubicBezTo>
                    <a:pt x="30094" y="7197"/>
                    <a:pt x="28351" y="10580"/>
                    <a:pt x="28575" y="19050"/>
                  </a:cubicBezTo>
                  <a:cubicBezTo>
                    <a:pt x="22379" y="21445"/>
                    <a:pt x="7258" y="17633"/>
                    <a:pt x="0" y="19050"/>
                  </a:cubicBezTo>
                  <a:cubicBezTo>
                    <a:pt x="-1037" y="11125"/>
                    <a:pt x="-1636" y="9074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868" y="235"/>
                    <a:pt x="20151" y="1914"/>
                    <a:pt x="28575" y="0"/>
                  </a:cubicBezTo>
                  <a:cubicBezTo>
                    <a:pt x="28880" y="5298"/>
                    <a:pt x="27481" y="15618"/>
                    <a:pt x="28575" y="19050"/>
                  </a:cubicBezTo>
                  <a:cubicBezTo>
                    <a:pt x="15139" y="19223"/>
                    <a:pt x="2887" y="17959"/>
                    <a:pt x="0" y="19050"/>
                  </a:cubicBezTo>
                  <a:cubicBezTo>
                    <a:pt x="544" y="11462"/>
                    <a:pt x="-1412" y="8412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312" y="-2370"/>
                    <a:pt x="14997" y="754"/>
                    <a:pt x="28575" y="0"/>
                  </a:cubicBezTo>
                  <a:cubicBezTo>
                    <a:pt x="28495" y="7610"/>
                    <a:pt x="27883" y="10583"/>
                    <a:pt x="28575" y="19050"/>
                  </a:cubicBezTo>
                  <a:cubicBezTo>
                    <a:pt x="24616" y="17351"/>
                    <a:pt x="8770" y="17046"/>
                    <a:pt x="0" y="19050"/>
                  </a:cubicBezTo>
                  <a:cubicBezTo>
                    <a:pt x="1514" y="15343"/>
                    <a:pt x="867" y="521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3547" y="1353"/>
                    <a:pt x="19181" y="-939"/>
                    <a:pt x="28575" y="0"/>
                  </a:cubicBezTo>
                  <a:cubicBezTo>
                    <a:pt x="28674" y="2217"/>
                    <a:pt x="27293" y="9994"/>
                    <a:pt x="28575" y="19050"/>
                  </a:cubicBezTo>
                  <a:cubicBezTo>
                    <a:pt x="19074" y="21413"/>
                    <a:pt x="13068" y="21369"/>
                    <a:pt x="0" y="19050"/>
                  </a:cubicBezTo>
                  <a:cubicBezTo>
                    <a:pt x="-1163" y="13113"/>
                    <a:pt x="197" y="4625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1044" y="-467"/>
                    <a:pt x="23775" y="1856"/>
                    <a:pt x="28575" y="0"/>
                  </a:cubicBezTo>
                  <a:cubicBezTo>
                    <a:pt x="27609" y="1935"/>
                    <a:pt x="27048" y="15658"/>
                    <a:pt x="28575" y="19050"/>
                  </a:cubicBezTo>
                  <a:cubicBezTo>
                    <a:pt x="17838" y="19096"/>
                    <a:pt x="10782" y="21212"/>
                    <a:pt x="0" y="19050"/>
                  </a:cubicBezTo>
                  <a:cubicBezTo>
                    <a:pt x="-724" y="13950"/>
                    <a:pt x="-251" y="8156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6575" y="-868"/>
                    <a:pt x="22949" y="695"/>
                    <a:pt x="28575" y="0"/>
                  </a:cubicBezTo>
                  <a:cubicBezTo>
                    <a:pt x="30074" y="2685"/>
                    <a:pt x="29510" y="10271"/>
                    <a:pt x="28575" y="19050"/>
                  </a:cubicBezTo>
                  <a:cubicBezTo>
                    <a:pt x="21497" y="20294"/>
                    <a:pt x="10794" y="20316"/>
                    <a:pt x="0" y="19050"/>
                  </a:cubicBezTo>
                  <a:cubicBezTo>
                    <a:pt x="920" y="14452"/>
                    <a:pt x="-1022" y="7824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0264" y="-821"/>
                    <a:pt x="19109" y="-93"/>
                    <a:pt x="28575" y="0"/>
                  </a:cubicBezTo>
                  <a:cubicBezTo>
                    <a:pt x="28456" y="7825"/>
                    <a:pt x="29609" y="14007"/>
                    <a:pt x="28575" y="19050"/>
                  </a:cubicBezTo>
                  <a:cubicBezTo>
                    <a:pt x="21492" y="17044"/>
                    <a:pt x="12072" y="20294"/>
                    <a:pt x="0" y="19050"/>
                  </a:cubicBezTo>
                  <a:cubicBezTo>
                    <a:pt x="-1369" y="10218"/>
                    <a:pt x="-1569" y="410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CEE1AEC-F002-CB42-81B0-2D61C2AE2567}"/>
              </a:ext>
            </a:extLst>
          </p:cNvPr>
          <p:cNvGrpSpPr/>
          <p:nvPr/>
        </p:nvGrpSpPr>
        <p:grpSpPr>
          <a:xfrm>
            <a:off x="9162831" y="3633929"/>
            <a:ext cx="1738069" cy="2153947"/>
            <a:chOff x="5796132" y="3039281"/>
            <a:chExt cx="576145" cy="79927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5748B-DE7F-9ACD-B4A4-B8F81D681779}"/>
                </a:ext>
              </a:extLst>
            </p:cNvPr>
            <p:cNvSpPr/>
            <p:nvPr/>
          </p:nvSpPr>
          <p:spPr>
            <a:xfrm>
              <a:off x="5845044" y="3108702"/>
              <a:ext cx="184708" cy="162896"/>
            </a:xfrm>
            <a:custGeom>
              <a:avLst/>
              <a:gdLst>
                <a:gd name="connsiteX0" fmla="*/ 0 w 184708"/>
                <a:gd name="connsiteY0" fmla="*/ 30166 h 162896"/>
                <a:gd name="connsiteX1" fmla="*/ 24413 w 184708"/>
                <a:gd name="connsiteY1" fmla="*/ 156801 h 162896"/>
                <a:gd name="connsiteX2" fmla="*/ 34319 w 184708"/>
                <a:gd name="connsiteY2" fmla="*/ 162897 h 162896"/>
                <a:gd name="connsiteX3" fmla="*/ 50292 w 184708"/>
                <a:gd name="connsiteY3" fmla="*/ 153067 h 162896"/>
                <a:gd name="connsiteX4" fmla="*/ 65275 w 184708"/>
                <a:gd name="connsiteY4" fmla="*/ 143847 h 162896"/>
                <a:gd name="connsiteX5" fmla="*/ 80248 w 184708"/>
                <a:gd name="connsiteY5" fmla="*/ 153067 h 162896"/>
                <a:gd name="connsiteX6" fmla="*/ 96231 w 184708"/>
                <a:gd name="connsiteY6" fmla="*/ 162897 h 162896"/>
                <a:gd name="connsiteX7" fmla="*/ 112204 w 184708"/>
                <a:gd name="connsiteY7" fmla="*/ 153067 h 162896"/>
                <a:gd name="connsiteX8" fmla="*/ 127187 w 184708"/>
                <a:gd name="connsiteY8" fmla="*/ 143847 h 162896"/>
                <a:gd name="connsiteX9" fmla="*/ 142161 w 184708"/>
                <a:gd name="connsiteY9" fmla="*/ 153067 h 162896"/>
                <a:gd name="connsiteX10" fmla="*/ 158144 w 184708"/>
                <a:gd name="connsiteY10" fmla="*/ 162897 h 162896"/>
                <a:gd name="connsiteX11" fmla="*/ 174117 w 184708"/>
                <a:gd name="connsiteY11" fmla="*/ 153067 h 162896"/>
                <a:gd name="connsiteX12" fmla="*/ 184709 w 184708"/>
                <a:gd name="connsiteY12" fmla="*/ 146552 h 162896"/>
                <a:gd name="connsiteX13" fmla="*/ 156458 w 184708"/>
                <a:gd name="connsiteY13" fmla="*/ 0 h 162896"/>
                <a:gd name="connsiteX14" fmla="*/ 0 w 184708"/>
                <a:gd name="connsiteY14" fmla="*/ 30166 h 16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4708" h="162896" extrusionOk="0">
                  <a:moveTo>
                    <a:pt x="0" y="30166"/>
                  </a:moveTo>
                  <a:cubicBezTo>
                    <a:pt x="17862" y="67748"/>
                    <a:pt x="7832" y="130919"/>
                    <a:pt x="24413" y="156801"/>
                  </a:cubicBezTo>
                  <a:cubicBezTo>
                    <a:pt x="28659" y="159398"/>
                    <a:pt x="32222" y="161676"/>
                    <a:pt x="34319" y="162897"/>
                  </a:cubicBezTo>
                  <a:cubicBezTo>
                    <a:pt x="38935" y="157520"/>
                    <a:pt x="45732" y="157030"/>
                    <a:pt x="50292" y="153067"/>
                  </a:cubicBezTo>
                  <a:cubicBezTo>
                    <a:pt x="57222" y="148713"/>
                    <a:pt x="61420" y="146619"/>
                    <a:pt x="65275" y="143847"/>
                  </a:cubicBezTo>
                  <a:cubicBezTo>
                    <a:pt x="71031" y="146377"/>
                    <a:pt x="72398" y="150123"/>
                    <a:pt x="80248" y="153067"/>
                  </a:cubicBezTo>
                  <a:cubicBezTo>
                    <a:pt x="84488" y="155270"/>
                    <a:pt x="88271" y="158771"/>
                    <a:pt x="96231" y="162897"/>
                  </a:cubicBezTo>
                  <a:cubicBezTo>
                    <a:pt x="103306" y="156894"/>
                    <a:pt x="104972" y="158049"/>
                    <a:pt x="112204" y="153067"/>
                  </a:cubicBezTo>
                  <a:cubicBezTo>
                    <a:pt x="118030" y="148515"/>
                    <a:pt x="124190" y="148055"/>
                    <a:pt x="127187" y="143847"/>
                  </a:cubicBezTo>
                  <a:cubicBezTo>
                    <a:pt x="132561" y="145569"/>
                    <a:pt x="135038" y="149088"/>
                    <a:pt x="142161" y="153067"/>
                  </a:cubicBezTo>
                  <a:cubicBezTo>
                    <a:pt x="146734" y="155526"/>
                    <a:pt x="153567" y="162057"/>
                    <a:pt x="158144" y="162897"/>
                  </a:cubicBezTo>
                  <a:cubicBezTo>
                    <a:pt x="163862" y="158818"/>
                    <a:pt x="169938" y="157048"/>
                    <a:pt x="174117" y="153067"/>
                  </a:cubicBezTo>
                  <a:cubicBezTo>
                    <a:pt x="176217" y="151619"/>
                    <a:pt x="182822" y="148563"/>
                    <a:pt x="184709" y="146552"/>
                  </a:cubicBezTo>
                  <a:cubicBezTo>
                    <a:pt x="164905" y="109101"/>
                    <a:pt x="187173" y="65730"/>
                    <a:pt x="156458" y="0"/>
                  </a:cubicBezTo>
                  <a:cubicBezTo>
                    <a:pt x="118194" y="26764"/>
                    <a:pt x="72351" y="4740"/>
                    <a:pt x="0" y="30166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81711788">
                    <a:custGeom>
                      <a:avLst/>
                      <a:gdLst>
                        <a:gd name="connsiteX0" fmla="*/ 0 w 184708"/>
                        <a:gd name="connsiteY0" fmla="*/ 30166 h 162896"/>
                        <a:gd name="connsiteX1" fmla="*/ 24413 w 184708"/>
                        <a:gd name="connsiteY1" fmla="*/ 156801 h 162896"/>
                        <a:gd name="connsiteX2" fmla="*/ 34319 w 184708"/>
                        <a:gd name="connsiteY2" fmla="*/ 162897 h 162896"/>
                        <a:gd name="connsiteX3" fmla="*/ 50292 w 184708"/>
                        <a:gd name="connsiteY3" fmla="*/ 153067 h 162896"/>
                        <a:gd name="connsiteX4" fmla="*/ 65275 w 184708"/>
                        <a:gd name="connsiteY4" fmla="*/ 143847 h 162896"/>
                        <a:gd name="connsiteX5" fmla="*/ 80248 w 184708"/>
                        <a:gd name="connsiteY5" fmla="*/ 153067 h 162896"/>
                        <a:gd name="connsiteX6" fmla="*/ 96231 w 184708"/>
                        <a:gd name="connsiteY6" fmla="*/ 162897 h 162896"/>
                        <a:gd name="connsiteX7" fmla="*/ 112204 w 184708"/>
                        <a:gd name="connsiteY7" fmla="*/ 153067 h 162896"/>
                        <a:gd name="connsiteX8" fmla="*/ 127187 w 184708"/>
                        <a:gd name="connsiteY8" fmla="*/ 143847 h 162896"/>
                        <a:gd name="connsiteX9" fmla="*/ 142161 w 184708"/>
                        <a:gd name="connsiteY9" fmla="*/ 153067 h 162896"/>
                        <a:gd name="connsiteX10" fmla="*/ 158144 w 184708"/>
                        <a:gd name="connsiteY10" fmla="*/ 162897 h 162896"/>
                        <a:gd name="connsiteX11" fmla="*/ 174117 w 184708"/>
                        <a:gd name="connsiteY11" fmla="*/ 153067 h 162896"/>
                        <a:gd name="connsiteX12" fmla="*/ 184709 w 184708"/>
                        <a:gd name="connsiteY12" fmla="*/ 146552 h 162896"/>
                        <a:gd name="connsiteX13" fmla="*/ 156458 w 184708"/>
                        <a:gd name="connsiteY13" fmla="*/ 0 h 162896"/>
                        <a:gd name="connsiteX14" fmla="*/ 0 w 184708"/>
                        <a:gd name="connsiteY14" fmla="*/ 30166 h 162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4708" h="162896">
                          <a:moveTo>
                            <a:pt x="0" y="30166"/>
                          </a:moveTo>
                          <a:lnTo>
                            <a:pt x="24413" y="156801"/>
                          </a:lnTo>
                          <a:lnTo>
                            <a:pt x="34319" y="162897"/>
                          </a:lnTo>
                          <a:lnTo>
                            <a:pt x="50292" y="153067"/>
                          </a:lnTo>
                          <a:lnTo>
                            <a:pt x="65275" y="143847"/>
                          </a:lnTo>
                          <a:lnTo>
                            <a:pt x="80248" y="153067"/>
                          </a:lnTo>
                          <a:lnTo>
                            <a:pt x="96231" y="162897"/>
                          </a:lnTo>
                          <a:lnTo>
                            <a:pt x="112204" y="153067"/>
                          </a:lnTo>
                          <a:lnTo>
                            <a:pt x="127187" y="143847"/>
                          </a:lnTo>
                          <a:lnTo>
                            <a:pt x="142161" y="153067"/>
                          </a:lnTo>
                          <a:lnTo>
                            <a:pt x="158144" y="162897"/>
                          </a:lnTo>
                          <a:lnTo>
                            <a:pt x="174117" y="153067"/>
                          </a:lnTo>
                          <a:lnTo>
                            <a:pt x="184709" y="146552"/>
                          </a:lnTo>
                          <a:lnTo>
                            <a:pt x="156458" y="0"/>
                          </a:lnTo>
                          <a:lnTo>
                            <a:pt x="0" y="3016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28BB582-5B9F-0D6B-5A5E-0B32AD09A491}"/>
                </a:ext>
              </a:extLst>
            </p:cNvPr>
            <p:cNvSpPr/>
            <p:nvPr/>
          </p:nvSpPr>
          <p:spPr>
            <a:xfrm>
              <a:off x="6035304" y="3131480"/>
              <a:ext cx="168445" cy="140119"/>
            </a:xfrm>
            <a:custGeom>
              <a:avLst/>
              <a:gdLst>
                <a:gd name="connsiteX0" fmla="*/ 137389 w 168445"/>
                <a:gd name="connsiteY0" fmla="*/ 27869 h 140119"/>
                <a:gd name="connsiteX1" fmla="*/ 119872 w 168445"/>
                <a:gd name="connsiteY1" fmla="*/ 6392 h 140119"/>
                <a:gd name="connsiteX2" fmla="*/ 95671 w 168445"/>
                <a:gd name="connsiteY2" fmla="*/ 2254 h 140119"/>
                <a:gd name="connsiteX3" fmla="*/ 94072 w 168445"/>
                <a:gd name="connsiteY3" fmla="*/ 3171 h 140119"/>
                <a:gd name="connsiteX4" fmla="*/ 69011 w 168445"/>
                <a:gd name="connsiteY4" fmla="*/ 19318 h 140119"/>
                <a:gd name="connsiteX5" fmla="*/ 44118 w 168445"/>
                <a:gd name="connsiteY5" fmla="*/ 19318 h 140119"/>
                <a:gd name="connsiteX6" fmla="*/ 19058 w 168445"/>
                <a:gd name="connsiteY6" fmla="*/ 3171 h 140119"/>
                <a:gd name="connsiteX7" fmla="*/ 0 w 168445"/>
                <a:gd name="connsiteY7" fmla="*/ 1603 h 140119"/>
                <a:gd name="connsiteX8" fmla="*/ 26287 w 168445"/>
                <a:gd name="connsiteY8" fmla="*/ 137962 h 140119"/>
                <a:gd name="connsiteX9" fmla="*/ 29794 w 168445"/>
                <a:gd name="connsiteY9" fmla="*/ 140120 h 140119"/>
                <a:gd name="connsiteX10" fmla="*/ 45773 w 168445"/>
                <a:gd name="connsiteY10" fmla="*/ 130285 h 140119"/>
                <a:gd name="connsiteX11" fmla="*/ 60750 w 168445"/>
                <a:gd name="connsiteY11" fmla="*/ 121069 h 140119"/>
                <a:gd name="connsiteX12" fmla="*/ 75728 w 168445"/>
                <a:gd name="connsiteY12" fmla="*/ 130285 h 140119"/>
                <a:gd name="connsiteX13" fmla="*/ 91707 w 168445"/>
                <a:gd name="connsiteY13" fmla="*/ 140120 h 140119"/>
                <a:gd name="connsiteX14" fmla="*/ 107686 w 168445"/>
                <a:gd name="connsiteY14" fmla="*/ 130285 h 140119"/>
                <a:gd name="connsiteX15" fmla="*/ 122663 w 168445"/>
                <a:gd name="connsiteY15" fmla="*/ 121069 h 140119"/>
                <a:gd name="connsiteX16" fmla="*/ 127992 w 168445"/>
                <a:gd name="connsiteY16" fmla="*/ 124348 h 140119"/>
                <a:gd name="connsiteX17" fmla="*/ 168446 w 168445"/>
                <a:gd name="connsiteY17" fmla="*/ 31675 h 140119"/>
                <a:gd name="connsiteX18" fmla="*/ 161062 w 168445"/>
                <a:gd name="connsiteY18" fmla="*/ 33938 h 140119"/>
                <a:gd name="connsiteX19" fmla="*/ 137389 w 168445"/>
                <a:gd name="connsiteY19" fmla="*/ 27869 h 1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8445" h="140119" extrusionOk="0">
                  <a:moveTo>
                    <a:pt x="137389" y="27869"/>
                  </a:moveTo>
                  <a:cubicBezTo>
                    <a:pt x="132858" y="24241"/>
                    <a:pt x="126795" y="14151"/>
                    <a:pt x="119872" y="6392"/>
                  </a:cubicBezTo>
                  <a:cubicBezTo>
                    <a:pt x="114112" y="-923"/>
                    <a:pt x="101357" y="-1563"/>
                    <a:pt x="95671" y="2254"/>
                  </a:cubicBezTo>
                  <a:cubicBezTo>
                    <a:pt x="95057" y="2409"/>
                    <a:pt x="94634" y="2816"/>
                    <a:pt x="94072" y="3171"/>
                  </a:cubicBezTo>
                  <a:cubicBezTo>
                    <a:pt x="86575" y="10175"/>
                    <a:pt x="74137" y="12708"/>
                    <a:pt x="69011" y="19318"/>
                  </a:cubicBezTo>
                  <a:cubicBezTo>
                    <a:pt x="62249" y="24907"/>
                    <a:pt x="50634" y="24104"/>
                    <a:pt x="44118" y="19318"/>
                  </a:cubicBezTo>
                  <a:cubicBezTo>
                    <a:pt x="35168" y="14311"/>
                    <a:pt x="31874" y="9299"/>
                    <a:pt x="19058" y="3171"/>
                  </a:cubicBezTo>
                  <a:cubicBezTo>
                    <a:pt x="13102" y="-630"/>
                    <a:pt x="5337" y="-596"/>
                    <a:pt x="0" y="1603"/>
                  </a:cubicBezTo>
                  <a:cubicBezTo>
                    <a:pt x="13216" y="48884"/>
                    <a:pt x="9725" y="71058"/>
                    <a:pt x="26287" y="137962"/>
                  </a:cubicBezTo>
                  <a:cubicBezTo>
                    <a:pt x="27157" y="138121"/>
                    <a:pt x="28223" y="139180"/>
                    <a:pt x="29794" y="140120"/>
                  </a:cubicBezTo>
                  <a:cubicBezTo>
                    <a:pt x="36652" y="134320"/>
                    <a:pt x="40416" y="135782"/>
                    <a:pt x="45773" y="130285"/>
                  </a:cubicBezTo>
                  <a:cubicBezTo>
                    <a:pt x="52541" y="125242"/>
                    <a:pt x="54845" y="127020"/>
                    <a:pt x="60750" y="121069"/>
                  </a:cubicBezTo>
                  <a:cubicBezTo>
                    <a:pt x="68585" y="124607"/>
                    <a:pt x="68804" y="126835"/>
                    <a:pt x="75728" y="130285"/>
                  </a:cubicBezTo>
                  <a:cubicBezTo>
                    <a:pt x="82249" y="132780"/>
                    <a:pt x="86447" y="137038"/>
                    <a:pt x="91707" y="140120"/>
                  </a:cubicBezTo>
                  <a:cubicBezTo>
                    <a:pt x="94266" y="137067"/>
                    <a:pt x="101649" y="136580"/>
                    <a:pt x="107686" y="130285"/>
                  </a:cubicBezTo>
                  <a:cubicBezTo>
                    <a:pt x="112100" y="125835"/>
                    <a:pt x="118694" y="125959"/>
                    <a:pt x="122663" y="121069"/>
                  </a:cubicBezTo>
                  <a:cubicBezTo>
                    <a:pt x="125090" y="121805"/>
                    <a:pt x="126845" y="123821"/>
                    <a:pt x="127992" y="124348"/>
                  </a:cubicBezTo>
                  <a:cubicBezTo>
                    <a:pt x="138259" y="92481"/>
                    <a:pt x="164818" y="64792"/>
                    <a:pt x="168446" y="31675"/>
                  </a:cubicBezTo>
                  <a:cubicBezTo>
                    <a:pt x="166253" y="32446"/>
                    <a:pt x="163307" y="33050"/>
                    <a:pt x="161062" y="33938"/>
                  </a:cubicBezTo>
                  <a:cubicBezTo>
                    <a:pt x="152540" y="37732"/>
                    <a:pt x="142686" y="33055"/>
                    <a:pt x="137389" y="27869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030541405">
                    <a:custGeom>
                      <a:avLst/>
                      <a:gdLst>
                        <a:gd name="connsiteX0" fmla="*/ 137389 w 168445"/>
                        <a:gd name="connsiteY0" fmla="*/ 27869 h 140119"/>
                        <a:gd name="connsiteX1" fmla="*/ 119872 w 168445"/>
                        <a:gd name="connsiteY1" fmla="*/ 6392 h 140119"/>
                        <a:gd name="connsiteX2" fmla="*/ 95671 w 168445"/>
                        <a:gd name="connsiteY2" fmla="*/ 2254 h 140119"/>
                        <a:gd name="connsiteX3" fmla="*/ 94072 w 168445"/>
                        <a:gd name="connsiteY3" fmla="*/ 3171 h 140119"/>
                        <a:gd name="connsiteX4" fmla="*/ 69011 w 168445"/>
                        <a:gd name="connsiteY4" fmla="*/ 19318 h 140119"/>
                        <a:gd name="connsiteX5" fmla="*/ 44118 w 168445"/>
                        <a:gd name="connsiteY5" fmla="*/ 19318 h 140119"/>
                        <a:gd name="connsiteX6" fmla="*/ 19058 w 168445"/>
                        <a:gd name="connsiteY6" fmla="*/ 3171 h 140119"/>
                        <a:gd name="connsiteX7" fmla="*/ 0 w 168445"/>
                        <a:gd name="connsiteY7" fmla="*/ 1603 h 140119"/>
                        <a:gd name="connsiteX8" fmla="*/ 26287 w 168445"/>
                        <a:gd name="connsiteY8" fmla="*/ 137962 h 140119"/>
                        <a:gd name="connsiteX9" fmla="*/ 29794 w 168445"/>
                        <a:gd name="connsiteY9" fmla="*/ 140120 h 140119"/>
                        <a:gd name="connsiteX10" fmla="*/ 45773 w 168445"/>
                        <a:gd name="connsiteY10" fmla="*/ 130285 h 140119"/>
                        <a:gd name="connsiteX11" fmla="*/ 60750 w 168445"/>
                        <a:gd name="connsiteY11" fmla="*/ 121069 h 140119"/>
                        <a:gd name="connsiteX12" fmla="*/ 75728 w 168445"/>
                        <a:gd name="connsiteY12" fmla="*/ 130285 h 140119"/>
                        <a:gd name="connsiteX13" fmla="*/ 91707 w 168445"/>
                        <a:gd name="connsiteY13" fmla="*/ 140120 h 140119"/>
                        <a:gd name="connsiteX14" fmla="*/ 107686 w 168445"/>
                        <a:gd name="connsiteY14" fmla="*/ 130285 h 140119"/>
                        <a:gd name="connsiteX15" fmla="*/ 122663 w 168445"/>
                        <a:gd name="connsiteY15" fmla="*/ 121069 h 140119"/>
                        <a:gd name="connsiteX16" fmla="*/ 127992 w 168445"/>
                        <a:gd name="connsiteY16" fmla="*/ 124348 h 140119"/>
                        <a:gd name="connsiteX17" fmla="*/ 168446 w 168445"/>
                        <a:gd name="connsiteY17" fmla="*/ 31675 h 140119"/>
                        <a:gd name="connsiteX18" fmla="*/ 161062 w 168445"/>
                        <a:gd name="connsiteY18" fmla="*/ 33938 h 140119"/>
                        <a:gd name="connsiteX19" fmla="*/ 137389 w 168445"/>
                        <a:gd name="connsiteY19" fmla="*/ 27869 h 140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68445" h="140119">
                          <a:moveTo>
                            <a:pt x="137389" y="27869"/>
                          </a:moveTo>
                          <a:lnTo>
                            <a:pt x="119872" y="6392"/>
                          </a:lnTo>
                          <a:cubicBezTo>
                            <a:pt x="113619" y="-207"/>
                            <a:pt x="103762" y="-1892"/>
                            <a:pt x="95671" y="2254"/>
                          </a:cubicBezTo>
                          <a:cubicBezTo>
                            <a:pt x="95122" y="2532"/>
                            <a:pt x="94589" y="2838"/>
                            <a:pt x="94072" y="3171"/>
                          </a:cubicBezTo>
                          <a:lnTo>
                            <a:pt x="69011" y="19318"/>
                          </a:lnTo>
                          <a:cubicBezTo>
                            <a:pt x="61370" y="23985"/>
                            <a:pt x="51760" y="23985"/>
                            <a:pt x="44118" y="19318"/>
                          </a:cubicBezTo>
                          <a:lnTo>
                            <a:pt x="19058" y="3171"/>
                          </a:lnTo>
                          <a:cubicBezTo>
                            <a:pt x="13307" y="-326"/>
                            <a:pt x="6245" y="-907"/>
                            <a:pt x="0" y="1603"/>
                          </a:cubicBezTo>
                          <a:lnTo>
                            <a:pt x="26287" y="137962"/>
                          </a:lnTo>
                          <a:lnTo>
                            <a:pt x="29794" y="140120"/>
                          </a:lnTo>
                          <a:lnTo>
                            <a:pt x="45773" y="130285"/>
                          </a:lnTo>
                          <a:lnTo>
                            <a:pt x="60750" y="121069"/>
                          </a:lnTo>
                          <a:lnTo>
                            <a:pt x="75728" y="130285"/>
                          </a:lnTo>
                          <a:lnTo>
                            <a:pt x="91707" y="140120"/>
                          </a:lnTo>
                          <a:lnTo>
                            <a:pt x="107686" y="130285"/>
                          </a:lnTo>
                          <a:lnTo>
                            <a:pt x="122663" y="121069"/>
                          </a:lnTo>
                          <a:lnTo>
                            <a:pt x="127992" y="124348"/>
                          </a:lnTo>
                          <a:lnTo>
                            <a:pt x="168446" y="31675"/>
                          </a:lnTo>
                          <a:lnTo>
                            <a:pt x="161062" y="33938"/>
                          </a:lnTo>
                          <a:cubicBezTo>
                            <a:pt x="152662" y="36698"/>
                            <a:pt x="143424" y="34331"/>
                            <a:pt x="137389" y="27869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CA92222-C372-5123-2ED4-AA02604ABFC4}"/>
                </a:ext>
              </a:extLst>
            </p:cNvPr>
            <p:cNvSpPr/>
            <p:nvPr/>
          </p:nvSpPr>
          <p:spPr>
            <a:xfrm>
              <a:off x="6190210" y="3039281"/>
              <a:ext cx="182067" cy="232319"/>
            </a:xfrm>
            <a:custGeom>
              <a:avLst/>
              <a:gdLst>
                <a:gd name="connsiteX0" fmla="*/ 29658 w 182067"/>
                <a:gd name="connsiteY0" fmla="*/ 159980 h 232319"/>
                <a:gd name="connsiteX1" fmla="*/ 4459 w 182067"/>
                <a:gd name="connsiteY1" fmla="*/ 220981 h 232319"/>
                <a:gd name="connsiteX2" fmla="*/ 0 w 182067"/>
                <a:gd name="connsiteY2" fmla="*/ 231526 h 232319"/>
                <a:gd name="connsiteX3" fmla="*/ 14692 w 182067"/>
                <a:gd name="connsiteY3" fmla="*/ 222485 h 232319"/>
                <a:gd name="connsiteX4" fmla="*/ 29669 w 182067"/>
                <a:gd name="connsiteY4" fmla="*/ 213268 h 232319"/>
                <a:gd name="connsiteX5" fmla="*/ 44647 w 182067"/>
                <a:gd name="connsiteY5" fmla="*/ 222485 h 232319"/>
                <a:gd name="connsiteX6" fmla="*/ 60626 w 182067"/>
                <a:gd name="connsiteY6" fmla="*/ 232319 h 232319"/>
                <a:gd name="connsiteX7" fmla="*/ 76605 w 182067"/>
                <a:gd name="connsiteY7" fmla="*/ 222485 h 232319"/>
                <a:gd name="connsiteX8" fmla="*/ 91582 w 182067"/>
                <a:gd name="connsiteY8" fmla="*/ 213268 h 232319"/>
                <a:gd name="connsiteX9" fmla="*/ 106558 w 182067"/>
                <a:gd name="connsiteY9" fmla="*/ 222485 h 232319"/>
                <a:gd name="connsiteX10" fmla="*/ 120445 w 182067"/>
                <a:gd name="connsiteY10" fmla="*/ 231030 h 232319"/>
                <a:gd name="connsiteX11" fmla="*/ 155838 w 182067"/>
                <a:gd name="connsiteY11" fmla="*/ 3605 h 232319"/>
                <a:gd name="connsiteX12" fmla="*/ 49550 w 182067"/>
                <a:gd name="connsiteY12" fmla="*/ 112807 h 232319"/>
                <a:gd name="connsiteX13" fmla="*/ 102801 w 182067"/>
                <a:gd name="connsiteY13" fmla="*/ 71563 h 232319"/>
                <a:gd name="connsiteX14" fmla="*/ 116736 w 182067"/>
                <a:gd name="connsiteY14" fmla="*/ 74284 h 232319"/>
                <a:gd name="connsiteX15" fmla="*/ 114075 w 182067"/>
                <a:gd name="connsiteY15" fmla="*/ 88178 h 232319"/>
                <a:gd name="connsiteX16" fmla="*/ 29658 w 182067"/>
                <a:gd name="connsiteY16" fmla="*/ 159980 h 23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2067" h="232319" extrusionOk="0">
                  <a:moveTo>
                    <a:pt x="29658" y="159980"/>
                  </a:moveTo>
                  <a:cubicBezTo>
                    <a:pt x="27203" y="182499"/>
                    <a:pt x="19525" y="202120"/>
                    <a:pt x="4459" y="220981"/>
                  </a:cubicBezTo>
                  <a:cubicBezTo>
                    <a:pt x="2514" y="225291"/>
                    <a:pt x="1511" y="228200"/>
                    <a:pt x="0" y="231526"/>
                  </a:cubicBezTo>
                  <a:cubicBezTo>
                    <a:pt x="3127" y="228626"/>
                    <a:pt x="11598" y="225754"/>
                    <a:pt x="14692" y="222485"/>
                  </a:cubicBezTo>
                  <a:cubicBezTo>
                    <a:pt x="20629" y="216444"/>
                    <a:pt x="24348" y="217516"/>
                    <a:pt x="29669" y="213268"/>
                  </a:cubicBezTo>
                  <a:cubicBezTo>
                    <a:pt x="35428" y="216729"/>
                    <a:pt x="40774" y="220337"/>
                    <a:pt x="44647" y="222485"/>
                  </a:cubicBezTo>
                  <a:cubicBezTo>
                    <a:pt x="50969" y="223778"/>
                    <a:pt x="55709" y="231520"/>
                    <a:pt x="60626" y="232319"/>
                  </a:cubicBezTo>
                  <a:cubicBezTo>
                    <a:pt x="66812" y="227593"/>
                    <a:pt x="68998" y="227353"/>
                    <a:pt x="76605" y="222485"/>
                  </a:cubicBezTo>
                  <a:cubicBezTo>
                    <a:pt x="81096" y="217428"/>
                    <a:pt x="86354" y="218012"/>
                    <a:pt x="91582" y="213268"/>
                  </a:cubicBezTo>
                  <a:cubicBezTo>
                    <a:pt x="97285" y="214598"/>
                    <a:pt x="98970" y="220233"/>
                    <a:pt x="106558" y="222485"/>
                  </a:cubicBezTo>
                  <a:cubicBezTo>
                    <a:pt x="113591" y="224658"/>
                    <a:pt x="114108" y="227453"/>
                    <a:pt x="120445" y="231030"/>
                  </a:cubicBezTo>
                  <a:cubicBezTo>
                    <a:pt x="171379" y="106603"/>
                    <a:pt x="205339" y="34022"/>
                    <a:pt x="155838" y="3605"/>
                  </a:cubicBezTo>
                  <a:cubicBezTo>
                    <a:pt x="113320" y="-16013"/>
                    <a:pt x="81700" y="37926"/>
                    <a:pt x="49550" y="112807"/>
                  </a:cubicBezTo>
                  <a:cubicBezTo>
                    <a:pt x="65086" y="97527"/>
                    <a:pt x="83946" y="83303"/>
                    <a:pt x="102801" y="71563"/>
                  </a:cubicBezTo>
                  <a:cubicBezTo>
                    <a:pt x="107551" y="69336"/>
                    <a:pt x="114113" y="70541"/>
                    <a:pt x="116736" y="74284"/>
                  </a:cubicBezTo>
                  <a:cubicBezTo>
                    <a:pt x="119700" y="78853"/>
                    <a:pt x="118749" y="83622"/>
                    <a:pt x="114075" y="88178"/>
                  </a:cubicBezTo>
                  <a:cubicBezTo>
                    <a:pt x="81481" y="103041"/>
                    <a:pt x="50759" y="130309"/>
                    <a:pt x="29658" y="159980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73891258">
                    <a:custGeom>
                      <a:avLst/>
                      <a:gdLst>
                        <a:gd name="connsiteX0" fmla="*/ 29658 w 182067"/>
                        <a:gd name="connsiteY0" fmla="*/ 159980 h 232319"/>
                        <a:gd name="connsiteX1" fmla="*/ 4459 w 182067"/>
                        <a:gd name="connsiteY1" fmla="*/ 220981 h 232319"/>
                        <a:gd name="connsiteX2" fmla="*/ 0 w 182067"/>
                        <a:gd name="connsiteY2" fmla="*/ 231526 h 232319"/>
                        <a:gd name="connsiteX3" fmla="*/ 14692 w 182067"/>
                        <a:gd name="connsiteY3" fmla="*/ 222485 h 232319"/>
                        <a:gd name="connsiteX4" fmla="*/ 29669 w 182067"/>
                        <a:gd name="connsiteY4" fmla="*/ 213268 h 232319"/>
                        <a:gd name="connsiteX5" fmla="*/ 44647 w 182067"/>
                        <a:gd name="connsiteY5" fmla="*/ 222485 h 232319"/>
                        <a:gd name="connsiteX6" fmla="*/ 60626 w 182067"/>
                        <a:gd name="connsiteY6" fmla="*/ 232319 h 232319"/>
                        <a:gd name="connsiteX7" fmla="*/ 76605 w 182067"/>
                        <a:gd name="connsiteY7" fmla="*/ 222485 h 232319"/>
                        <a:gd name="connsiteX8" fmla="*/ 91582 w 182067"/>
                        <a:gd name="connsiteY8" fmla="*/ 213268 h 232319"/>
                        <a:gd name="connsiteX9" fmla="*/ 106558 w 182067"/>
                        <a:gd name="connsiteY9" fmla="*/ 222485 h 232319"/>
                        <a:gd name="connsiteX10" fmla="*/ 120445 w 182067"/>
                        <a:gd name="connsiteY10" fmla="*/ 231030 h 232319"/>
                        <a:gd name="connsiteX11" fmla="*/ 155838 w 182067"/>
                        <a:gd name="connsiteY11" fmla="*/ 3605 h 232319"/>
                        <a:gd name="connsiteX12" fmla="*/ 49550 w 182067"/>
                        <a:gd name="connsiteY12" fmla="*/ 112807 h 232319"/>
                        <a:gd name="connsiteX13" fmla="*/ 102801 w 182067"/>
                        <a:gd name="connsiteY13" fmla="*/ 71563 h 232319"/>
                        <a:gd name="connsiteX14" fmla="*/ 116736 w 182067"/>
                        <a:gd name="connsiteY14" fmla="*/ 74284 h 232319"/>
                        <a:gd name="connsiteX15" fmla="*/ 114075 w 182067"/>
                        <a:gd name="connsiteY15" fmla="*/ 88178 h 232319"/>
                        <a:gd name="connsiteX16" fmla="*/ 29658 w 182067"/>
                        <a:gd name="connsiteY16" fmla="*/ 159980 h 232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82067" h="232319">
                          <a:moveTo>
                            <a:pt x="29658" y="159980"/>
                          </a:moveTo>
                          <a:cubicBezTo>
                            <a:pt x="21623" y="179475"/>
                            <a:pt x="13285" y="199966"/>
                            <a:pt x="4459" y="220981"/>
                          </a:cubicBezTo>
                          <a:cubicBezTo>
                            <a:pt x="2963" y="224538"/>
                            <a:pt x="1483" y="228031"/>
                            <a:pt x="0" y="231526"/>
                          </a:cubicBezTo>
                          <a:lnTo>
                            <a:pt x="14692" y="222485"/>
                          </a:lnTo>
                          <a:lnTo>
                            <a:pt x="29669" y="213268"/>
                          </a:lnTo>
                          <a:lnTo>
                            <a:pt x="44647" y="222485"/>
                          </a:lnTo>
                          <a:lnTo>
                            <a:pt x="60626" y="232319"/>
                          </a:lnTo>
                          <a:lnTo>
                            <a:pt x="76605" y="222485"/>
                          </a:lnTo>
                          <a:lnTo>
                            <a:pt x="91582" y="213268"/>
                          </a:lnTo>
                          <a:lnTo>
                            <a:pt x="106558" y="222485"/>
                          </a:lnTo>
                          <a:lnTo>
                            <a:pt x="120445" y="231030"/>
                          </a:lnTo>
                          <a:cubicBezTo>
                            <a:pt x="170182" y="115117"/>
                            <a:pt x="210614" y="26650"/>
                            <a:pt x="155838" y="3605"/>
                          </a:cubicBezTo>
                          <a:cubicBezTo>
                            <a:pt x="113632" y="-14178"/>
                            <a:pt x="83228" y="35655"/>
                            <a:pt x="49550" y="112807"/>
                          </a:cubicBezTo>
                          <a:cubicBezTo>
                            <a:pt x="66440" y="97981"/>
                            <a:pt x="84224" y="84207"/>
                            <a:pt x="102801" y="71563"/>
                          </a:cubicBezTo>
                          <a:cubicBezTo>
                            <a:pt x="107401" y="68466"/>
                            <a:pt x="113640" y="69685"/>
                            <a:pt x="116736" y="74284"/>
                          </a:cubicBezTo>
                          <a:cubicBezTo>
                            <a:pt x="119817" y="78860"/>
                            <a:pt x="118628" y="85065"/>
                            <a:pt x="114075" y="88178"/>
                          </a:cubicBezTo>
                          <a:cubicBezTo>
                            <a:pt x="83423" y="108989"/>
                            <a:pt x="55118" y="133064"/>
                            <a:pt x="29658" y="15998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23BC328-A761-6F90-2E40-8E59C0EC66E3}"/>
                </a:ext>
              </a:extLst>
            </p:cNvPr>
            <p:cNvSpPr/>
            <p:nvPr/>
          </p:nvSpPr>
          <p:spPr>
            <a:xfrm>
              <a:off x="5796132" y="3628976"/>
              <a:ext cx="172741" cy="209575"/>
            </a:xfrm>
            <a:custGeom>
              <a:avLst/>
              <a:gdLst>
                <a:gd name="connsiteX0" fmla="*/ 10101 w 172741"/>
                <a:gd name="connsiteY0" fmla="*/ 70035 h 209575"/>
                <a:gd name="connsiteX1" fmla="*/ 86609 w 172741"/>
                <a:gd name="connsiteY1" fmla="*/ 202617 h 209575"/>
                <a:gd name="connsiteX2" fmla="*/ 162591 w 172741"/>
                <a:gd name="connsiteY2" fmla="*/ 70297 h 209575"/>
                <a:gd name="connsiteX3" fmla="*/ 93971 w 172741"/>
                <a:gd name="connsiteY3" fmla="*/ 66614 h 209575"/>
                <a:gd name="connsiteX4" fmla="*/ 90027 w 172741"/>
                <a:gd name="connsiteY4" fmla="*/ 48990 h 209575"/>
                <a:gd name="connsiteX5" fmla="*/ 118685 w 172741"/>
                <a:gd name="connsiteY5" fmla="*/ 36888 h 209575"/>
                <a:gd name="connsiteX6" fmla="*/ 131041 w 172741"/>
                <a:gd name="connsiteY6" fmla="*/ 60 h 209575"/>
                <a:gd name="connsiteX7" fmla="*/ 94234 w 172741"/>
                <a:gd name="connsiteY7" fmla="*/ 12424 h 209575"/>
                <a:gd name="connsiteX8" fmla="*/ 83192 w 172741"/>
                <a:gd name="connsiteY8" fmla="*/ 34520 h 209575"/>
                <a:gd name="connsiteX9" fmla="*/ 53745 w 172741"/>
                <a:gd name="connsiteY9" fmla="*/ 4006 h 209575"/>
                <a:gd name="connsiteX10" fmla="*/ 45595 w 172741"/>
                <a:gd name="connsiteY10" fmla="*/ 17422 h 209575"/>
                <a:gd name="connsiteX11" fmla="*/ 78196 w 172741"/>
                <a:gd name="connsiteY11" fmla="*/ 66352 h 209575"/>
                <a:gd name="connsiteX12" fmla="*/ 10101 w 172741"/>
                <a:gd name="connsiteY12" fmla="*/ 70035 h 2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741" h="209575" extrusionOk="0">
                  <a:moveTo>
                    <a:pt x="10101" y="70035"/>
                  </a:moveTo>
                  <a:cubicBezTo>
                    <a:pt x="-6783" y="100736"/>
                    <a:pt x="21557" y="231459"/>
                    <a:pt x="86609" y="202617"/>
                  </a:cubicBezTo>
                  <a:cubicBezTo>
                    <a:pt x="172010" y="239103"/>
                    <a:pt x="191052" y="95836"/>
                    <a:pt x="162591" y="70297"/>
                  </a:cubicBezTo>
                  <a:cubicBezTo>
                    <a:pt x="139245" y="45160"/>
                    <a:pt x="115321" y="62126"/>
                    <a:pt x="93971" y="66614"/>
                  </a:cubicBezTo>
                  <a:cubicBezTo>
                    <a:pt x="95080" y="60213"/>
                    <a:pt x="93325" y="55242"/>
                    <a:pt x="90027" y="48990"/>
                  </a:cubicBezTo>
                  <a:cubicBezTo>
                    <a:pt x="101642" y="50731"/>
                    <a:pt x="109465" y="45977"/>
                    <a:pt x="118685" y="36888"/>
                  </a:cubicBezTo>
                  <a:cubicBezTo>
                    <a:pt x="127150" y="26297"/>
                    <a:pt x="129206" y="15604"/>
                    <a:pt x="131041" y="60"/>
                  </a:cubicBezTo>
                  <a:cubicBezTo>
                    <a:pt x="116051" y="1117"/>
                    <a:pt x="102602" y="3171"/>
                    <a:pt x="94234" y="12424"/>
                  </a:cubicBezTo>
                  <a:cubicBezTo>
                    <a:pt x="88349" y="18733"/>
                    <a:pt x="85273" y="24029"/>
                    <a:pt x="83192" y="34520"/>
                  </a:cubicBezTo>
                  <a:cubicBezTo>
                    <a:pt x="78129" y="23742"/>
                    <a:pt x="68368" y="14387"/>
                    <a:pt x="53745" y="4006"/>
                  </a:cubicBezTo>
                  <a:cubicBezTo>
                    <a:pt x="52005" y="7061"/>
                    <a:pt x="48750" y="10464"/>
                    <a:pt x="45595" y="17422"/>
                  </a:cubicBezTo>
                  <a:cubicBezTo>
                    <a:pt x="66350" y="25939"/>
                    <a:pt x="74968" y="43290"/>
                    <a:pt x="78196" y="66352"/>
                  </a:cubicBezTo>
                  <a:cubicBezTo>
                    <a:pt x="50708" y="61941"/>
                    <a:pt x="32020" y="45975"/>
                    <a:pt x="10101" y="70035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532816902">
                    <a:custGeom>
                      <a:avLst/>
                      <a:gdLst>
                        <a:gd name="connsiteX0" fmla="*/ 10101 w 172741"/>
                        <a:gd name="connsiteY0" fmla="*/ 70035 h 209575"/>
                        <a:gd name="connsiteX1" fmla="*/ 86609 w 172741"/>
                        <a:gd name="connsiteY1" fmla="*/ 202617 h 209575"/>
                        <a:gd name="connsiteX2" fmla="*/ 162591 w 172741"/>
                        <a:gd name="connsiteY2" fmla="*/ 70297 h 209575"/>
                        <a:gd name="connsiteX3" fmla="*/ 93971 w 172741"/>
                        <a:gd name="connsiteY3" fmla="*/ 66614 h 209575"/>
                        <a:gd name="connsiteX4" fmla="*/ 90027 w 172741"/>
                        <a:gd name="connsiteY4" fmla="*/ 48990 h 209575"/>
                        <a:gd name="connsiteX5" fmla="*/ 118685 w 172741"/>
                        <a:gd name="connsiteY5" fmla="*/ 36888 h 209575"/>
                        <a:gd name="connsiteX6" fmla="*/ 131041 w 172741"/>
                        <a:gd name="connsiteY6" fmla="*/ 60 h 209575"/>
                        <a:gd name="connsiteX7" fmla="*/ 94234 w 172741"/>
                        <a:gd name="connsiteY7" fmla="*/ 12424 h 209575"/>
                        <a:gd name="connsiteX8" fmla="*/ 83192 w 172741"/>
                        <a:gd name="connsiteY8" fmla="*/ 34520 h 209575"/>
                        <a:gd name="connsiteX9" fmla="*/ 53745 w 172741"/>
                        <a:gd name="connsiteY9" fmla="*/ 4006 h 209575"/>
                        <a:gd name="connsiteX10" fmla="*/ 45595 w 172741"/>
                        <a:gd name="connsiteY10" fmla="*/ 17422 h 209575"/>
                        <a:gd name="connsiteX11" fmla="*/ 78196 w 172741"/>
                        <a:gd name="connsiteY11" fmla="*/ 66352 h 209575"/>
                        <a:gd name="connsiteX12" fmla="*/ 10101 w 172741"/>
                        <a:gd name="connsiteY12" fmla="*/ 70035 h 20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2741" h="209575">
                          <a:moveTo>
                            <a:pt x="10101" y="70035"/>
                          </a:moveTo>
                          <a:cubicBezTo>
                            <a:pt x="-15402" y="98181"/>
                            <a:pt x="6420" y="242340"/>
                            <a:pt x="86609" y="202617"/>
                          </a:cubicBezTo>
                          <a:cubicBezTo>
                            <a:pt x="166535" y="242602"/>
                            <a:pt x="188094" y="98444"/>
                            <a:pt x="162591" y="70297"/>
                          </a:cubicBezTo>
                          <a:cubicBezTo>
                            <a:pt x="138929" y="44518"/>
                            <a:pt x="113427" y="62142"/>
                            <a:pt x="93971" y="66614"/>
                          </a:cubicBezTo>
                          <a:cubicBezTo>
                            <a:pt x="93371" y="60602"/>
                            <a:pt x="92047" y="54684"/>
                            <a:pt x="90027" y="48990"/>
                          </a:cubicBezTo>
                          <a:cubicBezTo>
                            <a:pt x="100694" y="48400"/>
                            <a:pt x="110824" y="44122"/>
                            <a:pt x="118685" y="36888"/>
                          </a:cubicBezTo>
                          <a:cubicBezTo>
                            <a:pt x="127238" y="26574"/>
                            <a:pt x="131643" y="13445"/>
                            <a:pt x="131041" y="60"/>
                          </a:cubicBezTo>
                          <a:cubicBezTo>
                            <a:pt x="117657" y="-573"/>
                            <a:pt x="104522" y="3839"/>
                            <a:pt x="94234" y="12424"/>
                          </a:cubicBezTo>
                          <a:cubicBezTo>
                            <a:pt x="88522" y="18587"/>
                            <a:pt x="84690" y="26253"/>
                            <a:pt x="83192" y="34520"/>
                          </a:cubicBezTo>
                          <a:cubicBezTo>
                            <a:pt x="75737" y="22309"/>
                            <a:pt x="65684" y="11890"/>
                            <a:pt x="53745" y="4006"/>
                          </a:cubicBezTo>
                          <a:lnTo>
                            <a:pt x="45595" y="17422"/>
                          </a:lnTo>
                          <a:cubicBezTo>
                            <a:pt x="62636" y="28648"/>
                            <a:pt x="74398" y="46302"/>
                            <a:pt x="78196" y="66352"/>
                          </a:cubicBezTo>
                          <a:cubicBezTo>
                            <a:pt x="59003" y="61617"/>
                            <a:pt x="33238" y="44518"/>
                            <a:pt x="10101" y="70035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D34ECB2-1426-82AD-9B11-64B3896C84A0}"/>
                </a:ext>
              </a:extLst>
            </p:cNvPr>
            <p:cNvSpPr/>
            <p:nvPr/>
          </p:nvSpPr>
          <p:spPr>
            <a:xfrm>
              <a:off x="5848405" y="3286102"/>
              <a:ext cx="495299" cy="533399"/>
            </a:xfrm>
            <a:custGeom>
              <a:avLst/>
              <a:gdLst>
                <a:gd name="connsiteX0" fmla="*/ 154781 w 495299"/>
                <a:gd name="connsiteY0" fmla="*/ 19050 h 533399"/>
                <a:gd name="connsiteX1" fmla="*/ 123825 w 495299"/>
                <a:gd name="connsiteY1" fmla="*/ 0 h 533399"/>
                <a:gd name="connsiteX2" fmla="*/ 92869 w 495299"/>
                <a:gd name="connsiteY2" fmla="*/ 19050 h 533399"/>
                <a:gd name="connsiteX3" fmla="*/ 61913 w 495299"/>
                <a:gd name="connsiteY3" fmla="*/ 0 h 533399"/>
                <a:gd name="connsiteX4" fmla="*/ 30956 w 495299"/>
                <a:gd name="connsiteY4" fmla="*/ 19050 h 533399"/>
                <a:gd name="connsiteX5" fmla="*/ 0 w 495299"/>
                <a:gd name="connsiteY5" fmla="*/ 0 h 533399"/>
                <a:gd name="connsiteX6" fmla="*/ 0 w 495299"/>
                <a:gd name="connsiteY6" fmla="*/ 310044 h 533399"/>
                <a:gd name="connsiteX7" fmla="*/ 18095 w 495299"/>
                <a:gd name="connsiteY7" fmla="*/ 323627 h 533399"/>
                <a:gd name="connsiteX8" fmla="*/ 27115 w 495299"/>
                <a:gd name="connsiteY8" fmla="*/ 330282 h 533399"/>
                <a:gd name="connsiteX9" fmla="*/ 77081 w 495299"/>
                <a:gd name="connsiteY9" fmla="*/ 314325 h 533399"/>
                <a:gd name="connsiteX10" fmla="*/ 77082 w 495299"/>
                <a:gd name="connsiteY10" fmla="*/ 314325 h 533399"/>
                <a:gd name="connsiteX11" fmla="*/ 80372 w 495299"/>
                <a:gd name="connsiteY11" fmla="*/ 314405 h 533399"/>
                <a:gd name="connsiteX12" fmla="*/ 105867 w 495299"/>
                <a:gd name="connsiteY12" fmla="*/ 316102 h 533399"/>
                <a:gd name="connsiteX13" fmla="*/ 107298 w 495299"/>
                <a:gd name="connsiteY13" fmla="*/ 341315 h 533399"/>
                <a:gd name="connsiteX14" fmla="*/ 102424 w 495299"/>
                <a:gd name="connsiteY14" fmla="*/ 374296 h 533399"/>
                <a:gd name="connsiteX15" fmla="*/ 131495 w 495299"/>
                <a:gd name="connsiteY15" fmla="*/ 393986 h 533399"/>
                <a:gd name="connsiteX16" fmla="*/ 134454 w 495299"/>
                <a:gd name="connsiteY16" fmla="*/ 525381 h 533399"/>
                <a:gd name="connsiteX17" fmla="*/ 130387 w 495299"/>
                <a:gd name="connsiteY17" fmla="*/ 533400 h 533399"/>
                <a:gd name="connsiteX18" fmla="*/ 457200 w 495299"/>
                <a:gd name="connsiteY18" fmla="*/ 533400 h 533399"/>
                <a:gd name="connsiteX19" fmla="*/ 495300 w 495299"/>
                <a:gd name="connsiteY19" fmla="*/ 495302 h 533399"/>
                <a:gd name="connsiteX20" fmla="*/ 495300 w 495299"/>
                <a:gd name="connsiteY20" fmla="*/ 495300 h 533399"/>
                <a:gd name="connsiteX21" fmla="*/ 495300 w 495299"/>
                <a:gd name="connsiteY21" fmla="*/ 0 h 533399"/>
                <a:gd name="connsiteX22" fmla="*/ 464344 w 495299"/>
                <a:gd name="connsiteY22" fmla="*/ 19050 h 533399"/>
                <a:gd name="connsiteX23" fmla="*/ 433387 w 495299"/>
                <a:gd name="connsiteY23" fmla="*/ 0 h 533399"/>
                <a:gd name="connsiteX24" fmla="*/ 402431 w 495299"/>
                <a:gd name="connsiteY24" fmla="*/ 19050 h 533399"/>
                <a:gd name="connsiteX25" fmla="*/ 371475 w 495299"/>
                <a:gd name="connsiteY25" fmla="*/ 0 h 533399"/>
                <a:gd name="connsiteX26" fmla="*/ 340519 w 495299"/>
                <a:gd name="connsiteY26" fmla="*/ 19050 h 533399"/>
                <a:gd name="connsiteX27" fmla="*/ 309562 w 495299"/>
                <a:gd name="connsiteY27" fmla="*/ 0 h 533399"/>
                <a:gd name="connsiteX28" fmla="*/ 278606 w 495299"/>
                <a:gd name="connsiteY28" fmla="*/ 19050 h 533399"/>
                <a:gd name="connsiteX29" fmla="*/ 247650 w 495299"/>
                <a:gd name="connsiteY29" fmla="*/ 0 h 533399"/>
                <a:gd name="connsiteX30" fmla="*/ 216694 w 495299"/>
                <a:gd name="connsiteY30" fmla="*/ 19050 h 533399"/>
                <a:gd name="connsiteX31" fmla="*/ 185737 w 495299"/>
                <a:gd name="connsiteY31" fmla="*/ 0 h 533399"/>
                <a:gd name="connsiteX32" fmla="*/ 154781 w 495299"/>
                <a:gd name="connsiteY32" fmla="*/ 19050 h 533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95299" h="533399" extrusionOk="0">
                  <a:moveTo>
                    <a:pt x="154781" y="19050"/>
                  </a:moveTo>
                  <a:cubicBezTo>
                    <a:pt x="140731" y="13473"/>
                    <a:pt x="134771" y="3777"/>
                    <a:pt x="123825" y="0"/>
                  </a:cubicBezTo>
                  <a:cubicBezTo>
                    <a:pt x="109777" y="9155"/>
                    <a:pt x="102626" y="8238"/>
                    <a:pt x="92869" y="19050"/>
                  </a:cubicBezTo>
                  <a:cubicBezTo>
                    <a:pt x="81094" y="15356"/>
                    <a:pt x="76966" y="5400"/>
                    <a:pt x="61913" y="0"/>
                  </a:cubicBezTo>
                  <a:cubicBezTo>
                    <a:pt x="56324" y="7848"/>
                    <a:pt x="42861" y="11117"/>
                    <a:pt x="30956" y="19050"/>
                  </a:cubicBezTo>
                  <a:cubicBezTo>
                    <a:pt x="14923" y="12676"/>
                    <a:pt x="10423" y="1345"/>
                    <a:pt x="0" y="0"/>
                  </a:cubicBezTo>
                  <a:cubicBezTo>
                    <a:pt x="33156" y="150107"/>
                    <a:pt x="-23652" y="204551"/>
                    <a:pt x="0" y="310044"/>
                  </a:cubicBezTo>
                  <a:cubicBezTo>
                    <a:pt x="8025" y="313279"/>
                    <a:pt x="10955" y="320864"/>
                    <a:pt x="18095" y="323627"/>
                  </a:cubicBezTo>
                  <a:cubicBezTo>
                    <a:pt x="21546" y="324786"/>
                    <a:pt x="24294" y="328187"/>
                    <a:pt x="27115" y="330282"/>
                  </a:cubicBezTo>
                  <a:cubicBezTo>
                    <a:pt x="43142" y="318149"/>
                    <a:pt x="63115" y="311510"/>
                    <a:pt x="77081" y="314325"/>
                  </a:cubicBezTo>
                  <a:lnTo>
                    <a:pt x="77082" y="314325"/>
                  </a:lnTo>
                  <a:cubicBezTo>
                    <a:pt x="79182" y="314325"/>
                    <a:pt x="80372" y="314404"/>
                    <a:pt x="80372" y="314405"/>
                  </a:cubicBezTo>
                  <a:cubicBezTo>
                    <a:pt x="88065" y="313189"/>
                    <a:pt x="97166" y="317590"/>
                    <a:pt x="105867" y="316102"/>
                  </a:cubicBezTo>
                  <a:cubicBezTo>
                    <a:pt x="107072" y="328506"/>
                    <a:pt x="105855" y="330664"/>
                    <a:pt x="107298" y="341315"/>
                  </a:cubicBezTo>
                  <a:cubicBezTo>
                    <a:pt x="107097" y="350710"/>
                    <a:pt x="107382" y="363421"/>
                    <a:pt x="102424" y="374296"/>
                  </a:cubicBezTo>
                  <a:cubicBezTo>
                    <a:pt x="117091" y="378863"/>
                    <a:pt x="122750" y="385109"/>
                    <a:pt x="131495" y="393986"/>
                  </a:cubicBezTo>
                  <a:cubicBezTo>
                    <a:pt x="162444" y="409652"/>
                    <a:pt x="150199" y="485211"/>
                    <a:pt x="134454" y="525381"/>
                  </a:cubicBezTo>
                  <a:cubicBezTo>
                    <a:pt x="133377" y="528177"/>
                    <a:pt x="131811" y="531166"/>
                    <a:pt x="130387" y="533400"/>
                  </a:cubicBezTo>
                  <a:cubicBezTo>
                    <a:pt x="203972" y="501838"/>
                    <a:pt x="386465" y="563545"/>
                    <a:pt x="457200" y="533400"/>
                  </a:cubicBezTo>
                  <a:cubicBezTo>
                    <a:pt x="472516" y="533076"/>
                    <a:pt x="499277" y="519767"/>
                    <a:pt x="495300" y="495302"/>
                  </a:cubicBezTo>
                  <a:lnTo>
                    <a:pt x="495300" y="495300"/>
                  </a:lnTo>
                  <a:cubicBezTo>
                    <a:pt x="491439" y="341447"/>
                    <a:pt x="530668" y="105677"/>
                    <a:pt x="495300" y="0"/>
                  </a:cubicBezTo>
                  <a:cubicBezTo>
                    <a:pt x="482636" y="12573"/>
                    <a:pt x="471461" y="10410"/>
                    <a:pt x="464344" y="19050"/>
                  </a:cubicBezTo>
                  <a:cubicBezTo>
                    <a:pt x="451878" y="14986"/>
                    <a:pt x="447358" y="6299"/>
                    <a:pt x="433387" y="0"/>
                  </a:cubicBezTo>
                  <a:cubicBezTo>
                    <a:pt x="422402" y="11317"/>
                    <a:pt x="412077" y="12953"/>
                    <a:pt x="402431" y="19050"/>
                  </a:cubicBezTo>
                  <a:cubicBezTo>
                    <a:pt x="386944" y="10037"/>
                    <a:pt x="379945" y="5037"/>
                    <a:pt x="371475" y="0"/>
                  </a:cubicBezTo>
                  <a:cubicBezTo>
                    <a:pt x="358296" y="11584"/>
                    <a:pt x="349892" y="11764"/>
                    <a:pt x="340519" y="19050"/>
                  </a:cubicBezTo>
                  <a:cubicBezTo>
                    <a:pt x="324875" y="12878"/>
                    <a:pt x="321065" y="4555"/>
                    <a:pt x="309562" y="0"/>
                  </a:cubicBezTo>
                  <a:cubicBezTo>
                    <a:pt x="298106" y="8252"/>
                    <a:pt x="289875" y="7906"/>
                    <a:pt x="278606" y="19050"/>
                  </a:cubicBezTo>
                  <a:cubicBezTo>
                    <a:pt x="270586" y="17086"/>
                    <a:pt x="258892" y="5091"/>
                    <a:pt x="247650" y="0"/>
                  </a:cubicBezTo>
                  <a:cubicBezTo>
                    <a:pt x="240301" y="4911"/>
                    <a:pt x="228456" y="10956"/>
                    <a:pt x="216694" y="19050"/>
                  </a:cubicBezTo>
                  <a:cubicBezTo>
                    <a:pt x="208376" y="15238"/>
                    <a:pt x="196753" y="6435"/>
                    <a:pt x="185737" y="0"/>
                  </a:cubicBezTo>
                  <a:cubicBezTo>
                    <a:pt x="179724" y="4785"/>
                    <a:pt x="165739" y="10049"/>
                    <a:pt x="154781" y="19050"/>
                  </a:cubicBezTo>
                  <a:close/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54781 w 495299"/>
                        <a:gd name="connsiteY0" fmla="*/ 19050 h 533399"/>
                        <a:gd name="connsiteX1" fmla="*/ 123825 w 495299"/>
                        <a:gd name="connsiteY1" fmla="*/ 0 h 533399"/>
                        <a:gd name="connsiteX2" fmla="*/ 92869 w 495299"/>
                        <a:gd name="connsiteY2" fmla="*/ 19050 h 533399"/>
                        <a:gd name="connsiteX3" fmla="*/ 61913 w 495299"/>
                        <a:gd name="connsiteY3" fmla="*/ 0 h 533399"/>
                        <a:gd name="connsiteX4" fmla="*/ 30956 w 495299"/>
                        <a:gd name="connsiteY4" fmla="*/ 19050 h 533399"/>
                        <a:gd name="connsiteX5" fmla="*/ 0 w 495299"/>
                        <a:gd name="connsiteY5" fmla="*/ 0 h 533399"/>
                        <a:gd name="connsiteX6" fmla="*/ 0 w 495299"/>
                        <a:gd name="connsiteY6" fmla="*/ 310044 h 533399"/>
                        <a:gd name="connsiteX7" fmla="*/ 18095 w 495299"/>
                        <a:gd name="connsiteY7" fmla="*/ 323627 h 533399"/>
                        <a:gd name="connsiteX8" fmla="*/ 27115 w 495299"/>
                        <a:gd name="connsiteY8" fmla="*/ 330282 h 533399"/>
                        <a:gd name="connsiteX9" fmla="*/ 77081 w 495299"/>
                        <a:gd name="connsiteY9" fmla="*/ 314325 h 533399"/>
                        <a:gd name="connsiteX10" fmla="*/ 77082 w 495299"/>
                        <a:gd name="connsiteY10" fmla="*/ 314325 h 533399"/>
                        <a:gd name="connsiteX11" fmla="*/ 80372 w 495299"/>
                        <a:gd name="connsiteY11" fmla="*/ 314405 h 533399"/>
                        <a:gd name="connsiteX12" fmla="*/ 105867 w 495299"/>
                        <a:gd name="connsiteY12" fmla="*/ 316102 h 533399"/>
                        <a:gd name="connsiteX13" fmla="*/ 107298 w 495299"/>
                        <a:gd name="connsiteY13" fmla="*/ 341315 h 533399"/>
                        <a:gd name="connsiteX14" fmla="*/ 102424 w 495299"/>
                        <a:gd name="connsiteY14" fmla="*/ 374296 h 533399"/>
                        <a:gd name="connsiteX15" fmla="*/ 131495 w 495299"/>
                        <a:gd name="connsiteY15" fmla="*/ 393986 h 533399"/>
                        <a:gd name="connsiteX16" fmla="*/ 134454 w 495299"/>
                        <a:gd name="connsiteY16" fmla="*/ 525381 h 533399"/>
                        <a:gd name="connsiteX17" fmla="*/ 130387 w 495299"/>
                        <a:gd name="connsiteY17" fmla="*/ 533400 h 533399"/>
                        <a:gd name="connsiteX18" fmla="*/ 457200 w 495299"/>
                        <a:gd name="connsiteY18" fmla="*/ 533400 h 533399"/>
                        <a:gd name="connsiteX19" fmla="*/ 495300 w 495299"/>
                        <a:gd name="connsiteY19" fmla="*/ 495302 h 533399"/>
                        <a:gd name="connsiteX20" fmla="*/ 495300 w 495299"/>
                        <a:gd name="connsiteY20" fmla="*/ 495300 h 533399"/>
                        <a:gd name="connsiteX21" fmla="*/ 495300 w 495299"/>
                        <a:gd name="connsiteY21" fmla="*/ 0 h 533399"/>
                        <a:gd name="connsiteX22" fmla="*/ 464344 w 495299"/>
                        <a:gd name="connsiteY22" fmla="*/ 19050 h 533399"/>
                        <a:gd name="connsiteX23" fmla="*/ 433387 w 495299"/>
                        <a:gd name="connsiteY23" fmla="*/ 0 h 533399"/>
                        <a:gd name="connsiteX24" fmla="*/ 402431 w 495299"/>
                        <a:gd name="connsiteY24" fmla="*/ 19050 h 533399"/>
                        <a:gd name="connsiteX25" fmla="*/ 371475 w 495299"/>
                        <a:gd name="connsiteY25" fmla="*/ 0 h 533399"/>
                        <a:gd name="connsiteX26" fmla="*/ 340519 w 495299"/>
                        <a:gd name="connsiteY26" fmla="*/ 19050 h 533399"/>
                        <a:gd name="connsiteX27" fmla="*/ 309562 w 495299"/>
                        <a:gd name="connsiteY27" fmla="*/ 0 h 533399"/>
                        <a:gd name="connsiteX28" fmla="*/ 278606 w 495299"/>
                        <a:gd name="connsiteY28" fmla="*/ 19050 h 533399"/>
                        <a:gd name="connsiteX29" fmla="*/ 247650 w 495299"/>
                        <a:gd name="connsiteY29" fmla="*/ 0 h 533399"/>
                        <a:gd name="connsiteX30" fmla="*/ 216694 w 495299"/>
                        <a:gd name="connsiteY30" fmla="*/ 19050 h 533399"/>
                        <a:gd name="connsiteX31" fmla="*/ 185737 w 495299"/>
                        <a:gd name="connsiteY31" fmla="*/ 0 h 533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495299" h="533399">
                          <a:moveTo>
                            <a:pt x="154781" y="19050"/>
                          </a:moveTo>
                          <a:lnTo>
                            <a:pt x="123825" y="0"/>
                          </a:lnTo>
                          <a:lnTo>
                            <a:pt x="92869" y="19050"/>
                          </a:lnTo>
                          <a:lnTo>
                            <a:pt x="61913" y="0"/>
                          </a:lnTo>
                          <a:lnTo>
                            <a:pt x="30956" y="19050"/>
                          </a:lnTo>
                          <a:lnTo>
                            <a:pt x="0" y="0"/>
                          </a:lnTo>
                          <a:lnTo>
                            <a:pt x="0" y="310044"/>
                          </a:lnTo>
                          <a:lnTo>
                            <a:pt x="18095" y="323627"/>
                          </a:lnTo>
                          <a:cubicBezTo>
                            <a:pt x="21206" y="325718"/>
                            <a:pt x="24213" y="327936"/>
                            <a:pt x="27115" y="330282"/>
                          </a:cubicBezTo>
                          <a:cubicBezTo>
                            <a:pt x="41596" y="319677"/>
                            <a:pt x="59135" y="314076"/>
                            <a:pt x="77081" y="314325"/>
                          </a:cubicBezTo>
                          <a:lnTo>
                            <a:pt x="77082" y="314325"/>
                          </a:lnTo>
                          <a:cubicBezTo>
                            <a:pt x="79183" y="314325"/>
                            <a:pt x="80372" y="314405"/>
                            <a:pt x="80372" y="314405"/>
                          </a:cubicBezTo>
                          <a:lnTo>
                            <a:pt x="105867" y="316102"/>
                          </a:lnTo>
                          <a:lnTo>
                            <a:pt x="107298" y="341315"/>
                          </a:lnTo>
                          <a:cubicBezTo>
                            <a:pt x="107697" y="352515"/>
                            <a:pt x="106046" y="363692"/>
                            <a:pt x="102424" y="374296"/>
                          </a:cubicBezTo>
                          <a:cubicBezTo>
                            <a:pt x="113622" y="378299"/>
                            <a:pt x="123623" y="385073"/>
                            <a:pt x="131495" y="393986"/>
                          </a:cubicBezTo>
                          <a:cubicBezTo>
                            <a:pt x="156081" y="421122"/>
                            <a:pt x="152874" y="483835"/>
                            <a:pt x="134454" y="525381"/>
                          </a:cubicBezTo>
                          <a:cubicBezTo>
                            <a:pt x="133198" y="528215"/>
                            <a:pt x="131769" y="530770"/>
                            <a:pt x="130387" y="533400"/>
                          </a:cubicBezTo>
                          <a:lnTo>
                            <a:pt x="457200" y="533400"/>
                          </a:lnTo>
                          <a:cubicBezTo>
                            <a:pt x="478242" y="533400"/>
                            <a:pt x="495299" y="516343"/>
                            <a:pt x="495300" y="495302"/>
                          </a:cubicBezTo>
                          <a:cubicBezTo>
                            <a:pt x="495300" y="495301"/>
                            <a:pt x="495300" y="495301"/>
                            <a:pt x="495300" y="495300"/>
                          </a:cubicBezTo>
                          <a:lnTo>
                            <a:pt x="495300" y="0"/>
                          </a:lnTo>
                          <a:lnTo>
                            <a:pt x="464344" y="19050"/>
                          </a:lnTo>
                          <a:lnTo>
                            <a:pt x="433387" y="0"/>
                          </a:lnTo>
                          <a:lnTo>
                            <a:pt x="402431" y="19050"/>
                          </a:lnTo>
                          <a:lnTo>
                            <a:pt x="371475" y="0"/>
                          </a:lnTo>
                          <a:lnTo>
                            <a:pt x="340519" y="19050"/>
                          </a:lnTo>
                          <a:lnTo>
                            <a:pt x="309562" y="0"/>
                          </a:lnTo>
                          <a:lnTo>
                            <a:pt x="278606" y="19050"/>
                          </a:lnTo>
                          <a:lnTo>
                            <a:pt x="247650" y="0"/>
                          </a:lnTo>
                          <a:lnTo>
                            <a:pt x="216694" y="19050"/>
                          </a:lnTo>
                          <a:lnTo>
                            <a:pt x="185737" y="0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E0FBB9DE-DF2B-49C5-05F4-F9462234C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234748"/>
              </p:ext>
            </p:extLst>
          </p:nvPr>
        </p:nvGraphicFramePr>
        <p:xfrm>
          <a:off x="2896218" y="2637516"/>
          <a:ext cx="1723487" cy="3143250"/>
        </p:xfrm>
        <a:graphic>
          <a:graphicData uri="http://schemas.openxmlformats.org/drawingml/2006/table">
            <a:tbl>
              <a:tblPr/>
              <a:tblGrid>
                <a:gridCol w="1723487">
                  <a:extLst>
                    <a:ext uri="{9D8B030D-6E8A-4147-A177-3AD203B41FA5}">
                      <a16:colId xmlns:a16="http://schemas.microsoft.com/office/drawing/2014/main" val="313198670"/>
                    </a:ext>
                  </a:extLst>
                </a:gridCol>
              </a:tblGrid>
              <a:tr h="302769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951840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860677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48455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976752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2783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18278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80475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910099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84441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579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494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2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CEE1AEC-F002-CB42-81B0-2D61C2AE2567}"/>
              </a:ext>
            </a:extLst>
          </p:cNvPr>
          <p:cNvGrpSpPr/>
          <p:nvPr/>
        </p:nvGrpSpPr>
        <p:grpSpPr>
          <a:xfrm>
            <a:off x="9162831" y="3633929"/>
            <a:ext cx="1738069" cy="2153947"/>
            <a:chOff x="5796132" y="3039281"/>
            <a:chExt cx="576145" cy="79927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5748B-DE7F-9ACD-B4A4-B8F81D681779}"/>
                </a:ext>
              </a:extLst>
            </p:cNvPr>
            <p:cNvSpPr/>
            <p:nvPr/>
          </p:nvSpPr>
          <p:spPr>
            <a:xfrm>
              <a:off x="5845044" y="3108702"/>
              <a:ext cx="184708" cy="162896"/>
            </a:xfrm>
            <a:custGeom>
              <a:avLst/>
              <a:gdLst>
                <a:gd name="connsiteX0" fmla="*/ 0 w 184708"/>
                <a:gd name="connsiteY0" fmla="*/ 30166 h 162896"/>
                <a:gd name="connsiteX1" fmla="*/ 24413 w 184708"/>
                <a:gd name="connsiteY1" fmla="*/ 156801 h 162896"/>
                <a:gd name="connsiteX2" fmla="*/ 34319 w 184708"/>
                <a:gd name="connsiteY2" fmla="*/ 162897 h 162896"/>
                <a:gd name="connsiteX3" fmla="*/ 50292 w 184708"/>
                <a:gd name="connsiteY3" fmla="*/ 153067 h 162896"/>
                <a:gd name="connsiteX4" fmla="*/ 65275 w 184708"/>
                <a:gd name="connsiteY4" fmla="*/ 143847 h 162896"/>
                <a:gd name="connsiteX5" fmla="*/ 80248 w 184708"/>
                <a:gd name="connsiteY5" fmla="*/ 153067 h 162896"/>
                <a:gd name="connsiteX6" fmla="*/ 96231 w 184708"/>
                <a:gd name="connsiteY6" fmla="*/ 162897 h 162896"/>
                <a:gd name="connsiteX7" fmla="*/ 112204 w 184708"/>
                <a:gd name="connsiteY7" fmla="*/ 153067 h 162896"/>
                <a:gd name="connsiteX8" fmla="*/ 127187 w 184708"/>
                <a:gd name="connsiteY8" fmla="*/ 143847 h 162896"/>
                <a:gd name="connsiteX9" fmla="*/ 142161 w 184708"/>
                <a:gd name="connsiteY9" fmla="*/ 153067 h 162896"/>
                <a:gd name="connsiteX10" fmla="*/ 158144 w 184708"/>
                <a:gd name="connsiteY10" fmla="*/ 162897 h 162896"/>
                <a:gd name="connsiteX11" fmla="*/ 174117 w 184708"/>
                <a:gd name="connsiteY11" fmla="*/ 153067 h 162896"/>
                <a:gd name="connsiteX12" fmla="*/ 184709 w 184708"/>
                <a:gd name="connsiteY12" fmla="*/ 146552 h 162896"/>
                <a:gd name="connsiteX13" fmla="*/ 156458 w 184708"/>
                <a:gd name="connsiteY13" fmla="*/ 0 h 162896"/>
                <a:gd name="connsiteX14" fmla="*/ 0 w 184708"/>
                <a:gd name="connsiteY14" fmla="*/ 30166 h 16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4708" h="162896" extrusionOk="0">
                  <a:moveTo>
                    <a:pt x="0" y="30166"/>
                  </a:moveTo>
                  <a:cubicBezTo>
                    <a:pt x="17862" y="67748"/>
                    <a:pt x="7832" y="130919"/>
                    <a:pt x="24413" y="156801"/>
                  </a:cubicBezTo>
                  <a:cubicBezTo>
                    <a:pt x="28659" y="159398"/>
                    <a:pt x="32222" y="161676"/>
                    <a:pt x="34319" y="162897"/>
                  </a:cubicBezTo>
                  <a:cubicBezTo>
                    <a:pt x="38935" y="157520"/>
                    <a:pt x="45732" y="157030"/>
                    <a:pt x="50292" y="153067"/>
                  </a:cubicBezTo>
                  <a:cubicBezTo>
                    <a:pt x="57222" y="148713"/>
                    <a:pt x="61420" y="146619"/>
                    <a:pt x="65275" y="143847"/>
                  </a:cubicBezTo>
                  <a:cubicBezTo>
                    <a:pt x="71031" y="146377"/>
                    <a:pt x="72398" y="150123"/>
                    <a:pt x="80248" y="153067"/>
                  </a:cubicBezTo>
                  <a:cubicBezTo>
                    <a:pt x="84488" y="155270"/>
                    <a:pt x="88271" y="158771"/>
                    <a:pt x="96231" y="162897"/>
                  </a:cubicBezTo>
                  <a:cubicBezTo>
                    <a:pt x="103306" y="156894"/>
                    <a:pt x="104972" y="158049"/>
                    <a:pt x="112204" y="153067"/>
                  </a:cubicBezTo>
                  <a:cubicBezTo>
                    <a:pt x="118030" y="148515"/>
                    <a:pt x="124190" y="148055"/>
                    <a:pt x="127187" y="143847"/>
                  </a:cubicBezTo>
                  <a:cubicBezTo>
                    <a:pt x="132561" y="145569"/>
                    <a:pt x="135038" y="149088"/>
                    <a:pt x="142161" y="153067"/>
                  </a:cubicBezTo>
                  <a:cubicBezTo>
                    <a:pt x="146734" y="155526"/>
                    <a:pt x="153567" y="162057"/>
                    <a:pt x="158144" y="162897"/>
                  </a:cubicBezTo>
                  <a:cubicBezTo>
                    <a:pt x="163862" y="158818"/>
                    <a:pt x="169938" y="157048"/>
                    <a:pt x="174117" y="153067"/>
                  </a:cubicBezTo>
                  <a:cubicBezTo>
                    <a:pt x="176217" y="151619"/>
                    <a:pt x="182822" y="148563"/>
                    <a:pt x="184709" y="146552"/>
                  </a:cubicBezTo>
                  <a:cubicBezTo>
                    <a:pt x="164905" y="109101"/>
                    <a:pt x="187173" y="65730"/>
                    <a:pt x="156458" y="0"/>
                  </a:cubicBezTo>
                  <a:cubicBezTo>
                    <a:pt x="118194" y="26764"/>
                    <a:pt x="72351" y="4740"/>
                    <a:pt x="0" y="30166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81711788">
                    <a:custGeom>
                      <a:avLst/>
                      <a:gdLst>
                        <a:gd name="connsiteX0" fmla="*/ 0 w 184708"/>
                        <a:gd name="connsiteY0" fmla="*/ 30166 h 162896"/>
                        <a:gd name="connsiteX1" fmla="*/ 24413 w 184708"/>
                        <a:gd name="connsiteY1" fmla="*/ 156801 h 162896"/>
                        <a:gd name="connsiteX2" fmla="*/ 34319 w 184708"/>
                        <a:gd name="connsiteY2" fmla="*/ 162897 h 162896"/>
                        <a:gd name="connsiteX3" fmla="*/ 50292 w 184708"/>
                        <a:gd name="connsiteY3" fmla="*/ 153067 h 162896"/>
                        <a:gd name="connsiteX4" fmla="*/ 65275 w 184708"/>
                        <a:gd name="connsiteY4" fmla="*/ 143847 h 162896"/>
                        <a:gd name="connsiteX5" fmla="*/ 80248 w 184708"/>
                        <a:gd name="connsiteY5" fmla="*/ 153067 h 162896"/>
                        <a:gd name="connsiteX6" fmla="*/ 96231 w 184708"/>
                        <a:gd name="connsiteY6" fmla="*/ 162897 h 162896"/>
                        <a:gd name="connsiteX7" fmla="*/ 112204 w 184708"/>
                        <a:gd name="connsiteY7" fmla="*/ 153067 h 162896"/>
                        <a:gd name="connsiteX8" fmla="*/ 127187 w 184708"/>
                        <a:gd name="connsiteY8" fmla="*/ 143847 h 162896"/>
                        <a:gd name="connsiteX9" fmla="*/ 142161 w 184708"/>
                        <a:gd name="connsiteY9" fmla="*/ 153067 h 162896"/>
                        <a:gd name="connsiteX10" fmla="*/ 158144 w 184708"/>
                        <a:gd name="connsiteY10" fmla="*/ 162897 h 162896"/>
                        <a:gd name="connsiteX11" fmla="*/ 174117 w 184708"/>
                        <a:gd name="connsiteY11" fmla="*/ 153067 h 162896"/>
                        <a:gd name="connsiteX12" fmla="*/ 184709 w 184708"/>
                        <a:gd name="connsiteY12" fmla="*/ 146552 h 162896"/>
                        <a:gd name="connsiteX13" fmla="*/ 156458 w 184708"/>
                        <a:gd name="connsiteY13" fmla="*/ 0 h 162896"/>
                        <a:gd name="connsiteX14" fmla="*/ 0 w 184708"/>
                        <a:gd name="connsiteY14" fmla="*/ 30166 h 162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4708" h="162896">
                          <a:moveTo>
                            <a:pt x="0" y="30166"/>
                          </a:moveTo>
                          <a:lnTo>
                            <a:pt x="24413" y="156801"/>
                          </a:lnTo>
                          <a:lnTo>
                            <a:pt x="34319" y="162897"/>
                          </a:lnTo>
                          <a:lnTo>
                            <a:pt x="50292" y="153067"/>
                          </a:lnTo>
                          <a:lnTo>
                            <a:pt x="65275" y="143847"/>
                          </a:lnTo>
                          <a:lnTo>
                            <a:pt x="80248" y="153067"/>
                          </a:lnTo>
                          <a:lnTo>
                            <a:pt x="96231" y="162897"/>
                          </a:lnTo>
                          <a:lnTo>
                            <a:pt x="112204" y="153067"/>
                          </a:lnTo>
                          <a:lnTo>
                            <a:pt x="127187" y="143847"/>
                          </a:lnTo>
                          <a:lnTo>
                            <a:pt x="142161" y="153067"/>
                          </a:lnTo>
                          <a:lnTo>
                            <a:pt x="158144" y="162897"/>
                          </a:lnTo>
                          <a:lnTo>
                            <a:pt x="174117" y="153067"/>
                          </a:lnTo>
                          <a:lnTo>
                            <a:pt x="184709" y="146552"/>
                          </a:lnTo>
                          <a:lnTo>
                            <a:pt x="156458" y="0"/>
                          </a:lnTo>
                          <a:lnTo>
                            <a:pt x="0" y="3016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28BB582-5B9F-0D6B-5A5E-0B32AD09A491}"/>
                </a:ext>
              </a:extLst>
            </p:cNvPr>
            <p:cNvSpPr/>
            <p:nvPr/>
          </p:nvSpPr>
          <p:spPr>
            <a:xfrm>
              <a:off x="6035304" y="3131480"/>
              <a:ext cx="168445" cy="140119"/>
            </a:xfrm>
            <a:custGeom>
              <a:avLst/>
              <a:gdLst>
                <a:gd name="connsiteX0" fmla="*/ 137389 w 168445"/>
                <a:gd name="connsiteY0" fmla="*/ 27869 h 140119"/>
                <a:gd name="connsiteX1" fmla="*/ 119872 w 168445"/>
                <a:gd name="connsiteY1" fmla="*/ 6392 h 140119"/>
                <a:gd name="connsiteX2" fmla="*/ 95671 w 168445"/>
                <a:gd name="connsiteY2" fmla="*/ 2254 h 140119"/>
                <a:gd name="connsiteX3" fmla="*/ 94072 w 168445"/>
                <a:gd name="connsiteY3" fmla="*/ 3171 h 140119"/>
                <a:gd name="connsiteX4" fmla="*/ 69011 w 168445"/>
                <a:gd name="connsiteY4" fmla="*/ 19318 h 140119"/>
                <a:gd name="connsiteX5" fmla="*/ 44118 w 168445"/>
                <a:gd name="connsiteY5" fmla="*/ 19318 h 140119"/>
                <a:gd name="connsiteX6" fmla="*/ 19058 w 168445"/>
                <a:gd name="connsiteY6" fmla="*/ 3171 h 140119"/>
                <a:gd name="connsiteX7" fmla="*/ 0 w 168445"/>
                <a:gd name="connsiteY7" fmla="*/ 1603 h 140119"/>
                <a:gd name="connsiteX8" fmla="*/ 26287 w 168445"/>
                <a:gd name="connsiteY8" fmla="*/ 137962 h 140119"/>
                <a:gd name="connsiteX9" fmla="*/ 29794 w 168445"/>
                <a:gd name="connsiteY9" fmla="*/ 140120 h 140119"/>
                <a:gd name="connsiteX10" fmla="*/ 45773 w 168445"/>
                <a:gd name="connsiteY10" fmla="*/ 130285 h 140119"/>
                <a:gd name="connsiteX11" fmla="*/ 60750 w 168445"/>
                <a:gd name="connsiteY11" fmla="*/ 121069 h 140119"/>
                <a:gd name="connsiteX12" fmla="*/ 75728 w 168445"/>
                <a:gd name="connsiteY12" fmla="*/ 130285 h 140119"/>
                <a:gd name="connsiteX13" fmla="*/ 91707 w 168445"/>
                <a:gd name="connsiteY13" fmla="*/ 140120 h 140119"/>
                <a:gd name="connsiteX14" fmla="*/ 107686 w 168445"/>
                <a:gd name="connsiteY14" fmla="*/ 130285 h 140119"/>
                <a:gd name="connsiteX15" fmla="*/ 122663 w 168445"/>
                <a:gd name="connsiteY15" fmla="*/ 121069 h 140119"/>
                <a:gd name="connsiteX16" fmla="*/ 127992 w 168445"/>
                <a:gd name="connsiteY16" fmla="*/ 124348 h 140119"/>
                <a:gd name="connsiteX17" fmla="*/ 168446 w 168445"/>
                <a:gd name="connsiteY17" fmla="*/ 31675 h 140119"/>
                <a:gd name="connsiteX18" fmla="*/ 161062 w 168445"/>
                <a:gd name="connsiteY18" fmla="*/ 33938 h 140119"/>
                <a:gd name="connsiteX19" fmla="*/ 137389 w 168445"/>
                <a:gd name="connsiteY19" fmla="*/ 27869 h 1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8445" h="140119" extrusionOk="0">
                  <a:moveTo>
                    <a:pt x="137389" y="27869"/>
                  </a:moveTo>
                  <a:cubicBezTo>
                    <a:pt x="132858" y="24241"/>
                    <a:pt x="126795" y="14151"/>
                    <a:pt x="119872" y="6392"/>
                  </a:cubicBezTo>
                  <a:cubicBezTo>
                    <a:pt x="114112" y="-923"/>
                    <a:pt x="101357" y="-1563"/>
                    <a:pt x="95671" y="2254"/>
                  </a:cubicBezTo>
                  <a:cubicBezTo>
                    <a:pt x="95057" y="2409"/>
                    <a:pt x="94634" y="2816"/>
                    <a:pt x="94072" y="3171"/>
                  </a:cubicBezTo>
                  <a:cubicBezTo>
                    <a:pt x="86575" y="10175"/>
                    <a:pt x="74137" y="12708"/>
                    <a:pt x="69011" y="19318"/>
                  </a:cubicBezTo>
                  <a:cubicBezTo>
                    <a:pt x="62249" y="24907"/>
                    <a:pt x="50634" y="24104"/>
                    <a:pt x="44118" y="19318"/>
                  </a:cubicBezTo>
                  <a:cubicBezTo>
                    <a:pt x="35168" y="14311"/>
                    <a:pt x="31874" y="9299"/>
                    <a:pt x="19058" y="3171"/>
                  </a:cubicBezTo>
                  <a:cubicBezTo>
                    <a:pt x="13102" y="-630"/>
                    <a:pt x="5337" y="-596"/>
                    <a:pt x="0" y="1603"/>
                  </a:cubicBezTo>
                  <a:cubicBezTo>
                    <a:pt x="13216" y="48884"/>
                    <a:pt x="9725" y="71058"/>
                    <a:pt x="26287" y="137962"/>
                  </a:cubicBezTo>
                  <a:cubicBezTo>
                    <a:pt x="27157" y="138121"/>
                    <a:pt x="28223" y="139180"/>
                    <a:pt x="29794" y="140120"/>
                  </a:cubicBezTo>
                  <a:cubicBezTo>
                    <a:pt x="36652" y="134320"/>
                    <a:pt x="40416" y="135782"/>
                    <a:pt x="45773" y="130285"/>
                  </a:cubicBezTo>
                  <a:cubicBezTo>
                    <a:pt x="52541" y="125242"/>
                    <a:pt x="54845" y="127020"/>
                    <a:pt x="60750" y="121069"/>
                  </a:cubicBezTo>
                  <a:cubicBezTo>
                    <a:pt x="68585" y="124607"/>
                    <a:pt x="68804" y="126835"/>
                    <a:pt x="75728" y="130285"/>
                  </a:cubicBezTo>
                  <a:cubicBezTo>
                    <a:pt x="82249" y="132780"/>
                    <a:pt x="86447" y="137038"/>
                    <a:pt x="91707" y="140120"/>
                  </a:cubicBezTo>
                  <a:cubicBezTo>
                    <a:pt x="94266" y="137067"/>
                    <a:pt x="101649" y="136580"/>
                    <a:pt x="107686" y="130285"/>
                  </a:cubicBezTo>
                  <a:cubicBezTo>
                    <a:pt x="112100" y="125835"/>
                    <a:pt x="118694" y="125959"/>
                    <a:pt x="122663" y="121069"/>
                  </a:cubicBezTo>
                  <a:cubicBezTo>
                    <a:pt x="125090" y="121805"/>
                    <a:pt x="126845" y="123821"/>
                    <a:pt x="127992" y="124348"/>
                  </a:cubicBezTo>
                  <a:cubicBezTo>
                    <a:pt x="138259" y="92481"/>
                    <a:pt x="164818" y="64792"/>
                    <a:pt x="168446" y="31675"/>
                  </a:cubicBezTo>
                  <a:cubicBezTo>
                    <a:pt x="166253" y="32446"/>
                    <a:pt x="163307" y="33050"/>
                    <a:pt x="161062" y="33938"/>
                  </a:cubicBezTo>
                  <a:cubicBezTo>
                    <a:pt x="152540" y="37732"/>
                    <a:pt x="142686" y="33055"/>
                    <a:pt x="137389" y="27869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030541405">
                    <a:custGeom>
                      <a:avLst/>
                      <a:gdLst>
                        <a:gd name="connsiteX0" fmla="*/ 137389 w 168445"/>
                        <a:gd name="connsiteY0" fmla="*/ 27869 h 140119"/>
                        <a:gd name="connsiteX1" fmla="*/ 119872 w 168445"/>
                        <a:gd name="connsiteY1" fmla="*/ 6392 h 140119"/>
                        <a:gd name="connsiteX2" fmla="*/ 95671 w 168445"/>
                        <a:gd name="connsiteY2" fmla="*/ 2254 h 140119"/>
                        <a:gd name="connsiteX3" fmla="*/ 94072 w 168445"/>
                        <a:gd name="connsiteY3" fmla="*/ 3171 h 140119"/>
                        <a:gd name="connsiteX4" fmla="*/ 69011 w 168445"/>
                        <a:gd name="connsiteY4" fmla="*/ 19318 h 140119"/>
                        <a:gd name="connsiteX5" fmla="*/ 44118 w 168445"/>
                        <a:gd name="connsiteY5" fmla="*/ 19318 h 140119"/>
                        <a:gd name="connsiteX6" fmla="*/ 19058 w 168445"/>
                        <a:gd name="connsiteY6" fmla="*/ 3171 h 140119"/>
                        <a:gd name="connsiteX7" fmla="*/ 0 w 168445"/>
                        <a:gd name="connsiteY7" fmla="*/ 1603 h 140119"/>
                        <a:gd name="connsiteX8" fmla="*/ 26287 w 168445"/>
                        <a:gd name="connsiteY8" fmla="*/ 137962 h 140119"/>
                        <a:gd name="connsiteX9" fmla="*/ 29794 w 168445"/>
                        <a:gd name="connsiteY9" fmla="*/ 140120 h 140119"/>
                        <a:gd name="connsiteX10" fmla="*/ 45773 w 168445"/>
                        <a:gd name="connsiteY10" fmla="*/ 130285 h 140119"/>
                        <a:gd name="connsiteX11" fmla="*/ 60750 w 168445"/>
                        <a:gd name="connsiteY11" fmla="*/ 121069 h 140119"/>
                        <a:gd name="connsiteX12" fmla="*/ 75728 w 168445"/>
                        <a:gd name="connsiteY12" fmla="*/ 130285 h 140119"/>
                        <a:gd name="connsiteX13" fmla="*/ 91707 w 168445"/>
                        <a:gd name="connsiteY13" fmla="*/ 140120 h 140119"/>
                        <a:gd name="connsiteX14" fmla="*/ 107686 w 168445"/>
                        <a:gd name="connsiteY14" fmla="*/ 130285 h 140119"/>
                        <a:gd name="connsiteX15" fmla="*/ 122663 w 168445"/>
                        <a:gd name="connsiteY15" fmla="*/ 121069 h 140119"/>
                        <a:gd name="connsiteX16" fmla="*/ 127992 w 168445"/>
                        <a:gd name="connsiteY16" fmla="*/ 124348 h 140119"/>
                        <a:gd name="connsiteX17" fmla="*/ 168446 w 168445"/>
                        <a:gd name="connsiteY17" fmla="*/ 31675 h 140119"/>
                        <a:gd name="connsiteX18" fmla="*/ 161062 w 168445"/>
                        <a:gd name="connsiteY18" fmla="*/ 33938 h 140119"/>
                        <a:gd name="connsiteX19" fmla="*/ 137389 w 168445"/>
                        <a:gd name="connsiteY19" fmla="*/ 27869 h 140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68445" h="140119">
                          <a:moveTo>
                            <a:pt x="137389" y="27869"/>
                          </a:moveTo>
                          <a:lnTo>
                            <a:pt x="119872" y="6392"/>
                          </a:lnTo>
                          <a:cubicBezTo>
                            <a:pt x="113619" y="-207"/>
                            <a:pt x="103762" y="-1892"/>
                            <a:pt x="95671" y="2254"/>
                          </a:cubicBezTo>
                          <a:cubicBezTo>
                            <a:pt x="95122" y="2532"/>
                            <a:pt x="94589" y="2838"/>
                            <a:pt x="94072" y="3171"/>
                          </a:cubicBezTo>
                          <a:lnTo>
                            <a:pt x="69011" y="19318"/>
                          </a:lnTo>
                          <a:cubicBezTo>
                            <a:pt x="61370" y="23985"/>
                            <a:pt x="51760" y="23985"/>
                            <a:pt x="44118" y="19318"/>
                          </a:cubicBezTo>
                          <a:lnTo>
                            <a:pt x="19058" y="3171"/>
                          </a:lnTo>
                          <a:cubicBezTo>
                            <a:pt x="13307" y="-326"/>
                            <a:pt x="6245" y="-907"/>
                            <a:pt x="0" y="1603"/>
                          </a:cubicBezTo>
                          <a:lnTo>
                            <a:pt x="26287" y="137962"/>
                          </a:lnTo>
                          <a:lnTo>
                            <a:pt x="29794" y="140120"/>
                          </a:lnTo>
                          <a:lnTo>
                            <a:pt x="45773" y="130285"/>
                          </a:lnTo>
                          <a:lnTo>
                            <a:pt x="60750" y="121069"/>
                          </a:lnTo>
                          <a:lnTo>
                            <a:pt x="75728" y="130285"/>
                          </a:lnTo>
                          <a:lnTo>
                            <a:pt x="91707" y="140120"/>
                          </a:lnTo>
                          <a:lnTo>
                            <a:pt x="107686" y="130285"/>
                          </a:lnTo>
                          <a:lnTo>
                            <a:pt x="122663" y="121069"/>
                          </a:lnTo>
                          <a:lnTo>
                            <a:pt x="127992" y="124348"/>
                          </a:lnTo>
                          <a:lnTo>
                            <a:pt x="168446" y="31675"/>
                          </a:lnTo>
                          <a:lnTo>
                            <a:pt x="161062" y="33938"/>
                          </a:lnTo>
                          <a:cubicBezTo>
                            <a:pt x="152662" y="36698"/>
                            <a:pt x="143424" y="34331"/>
                            <a:pt x="137389" y="27869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CA92222-C372-5123-2ED4-AA02604ABFC4}"/>
                </a:ext>
              </a:extLst>
            </p:cNvPr>
            <p:cNvSpPr/>
            <p:nvPr/>
          </p:nvSpPr>
          <p:spPr>
            <a:xfrm>
              <a:off x="6190210" y="3039281"/>
              <a:ext cx="182067" cy="232319"/>
            </a:xfrm>
            <a:custGeom>
              <a:avLst/>
              <a:gdLst>
                <a:gd name="connsiteX0" fmla="*/ 29658 w 182067"/>
                <a:gd name="connsiteY0" fmla="*/ 159980 h 232319"/>
                <a:gd name="connsiteX1" fmla="*/ 4459 w 182067"/>
                <a:gd name="connsiteY1" fmla="*/ 220981 h 232319"/>
                <a:gd name="connsiteX2" fmla="*/ 0 w 182067"/>
                <a:gd name="connsiteY2" fmla="*/ 231526 h 232319"/>
                <a:gd name="connsiteX3" fmla="*/ 14692 w 182067"/>
                <a:gd name="connsiteY3" fmla="*/ 222485 h 232319"/>
                <a:gd name="connsiteX4" fmla="*/ 29669 w 182067"/>
                <a:gd name="connsiteY4" fmla="*/ 213268 h 232319"/>
                <a:gd name="connsiteX5" fmla="*/ 44647 w 182067"/>
                <a:gd name="connsiteY5" fmla="*/ 222485 h 232319"/>
                <a:gd name="connsiteX6" fmla="*/ 60626 w 182067"/>
                <a:gd name="connsiteY6" fmla="*/ 232319 h 232319"/>
                <a:gd name="connsiteX7" fmla="*/ 76605 w 182067"/>
                <a:gd name="connsiteY7" fmla="*/ 222485 h 232319"/>
                <a:gd name="connsiteX8" fmla="*/ 91582 w 182067"/>
                <a:gd name="connsiteY8" fmla="*/ 213268 h 232319"/>
                <a:gd name="connsiteX9" fmla="*/ 106558 w 182067"/>
                <a:gd name="connsiteY9" fmla="*/ 222485 h 232319"/>
                <a:gd name="connsiteX10" fmla="*/ 120445 w 182067"/>
                <a:gd name="connsiteY10" fmla="*/ 231030 h 232319"/>
                <a:gd name="connsiteX11" fmla="*/ 155838 w 182067"/>
                <a:gd name="connsiteY11" fmla="*/ 3605 h 232319"/>
                <a:gd name="connsiteX12" fmla="*/ 49550 w 182067"/>
                <a:gd name="connsiteY12" fmla="*/ 112807 h 232319"/>
                <a:gd name="connsiteX13" fmla="*/ 102801 w 182067"/>
                <a:gd name="connsiteY13" fmla="*/ 71563 h 232319"/>
                <a:gd name="connsiteX14" fmla="*/ 116736 w 182067"/>
                <a:gd name="connsiteY14" fmla="*/ 74284 h 232319"/>
                <a:gd name="connsiteX15" fmla="*/ 114075 w 182067"/>
                <a:gd name="connsiteY15" fmla="*/ 88178 h 232319"/>
                <a:gd name="connsiteX16" fmla="*/ 29658 w 182067"/>
                <a:gd name="connsiteY16" fmla="*/ 159980 h 23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2067" h="232319" extrusionOk="0">
                  <a:moveTo>
                    <a:pt x="29658" y="159980"/>
                  </a:moveTo>
                  <a:cubicBezTo>
                    <a:pt x="27203" y="182499"/>
                    <a:pt x="19525" y="202120"/>
                    <a:pt x="4459" y="220981"/>
                  </a:cubicBezTo>
                  <a:cubicBezTo>
                    <a:pt x="2514" y="225291"/>
                    <a:pt x="1511" y="228200"/>
                    <a:pt x="0" y="231526"/>
                  </a:cubicBezTo>
                  <a:cubicBezTo>
                    <a:pt x="3127" y="228626"/>
                    <a:pt x="11598" y="225754"/>
                    <a:pt x="14692" y="222485"/>
                  </a:cubicBezTo>
                  <a:cubicBezTo>
                    <a:pt x="20629" y="216444"/>
                    <a:pt x="24348" y="217516"/>
                    <a:pt x="29669" y="213268"/>
                  </a:cubicBezTo>
                  <a:cubicBezTo>
                    <a:pt x="35428" y="216729"/>
                    <a:pt x="40774" y="220337"/>
                    <a:pt x="44647" y="222485"/>
                  </a:cubicBezTo>
                  <a:cubicBezTo>
                    <a:pt x="50969" y="223778"/>
                    <a:pt x="55709" y="231520"/>
                    <a:pt x="60626" y="232319"/>
                  </a:cubicBezTo>
                  <a:cubicBezTo>
                    <a:pt x="66812" y="227593"/>
                    <a:pt x="68998" y="227353"/>
                    <a:pt x="76605" y="222485"/>
                  </a:cubicBezTo>
                  <a:cubicBezTo>
                    <a:pt x="81096" y="217428"/>
                    <a:pt x="86354" y="218012"/>
                    <a:pt x="91582" y="213268"/>
                  </a:cubicBezTo>
                  <a:cubicBezTo>
                    <a:pt x="97285" y="214598"/>
                    <a:pt x="98970" y="220233"/>
                    <a:pt x="106558" y="222485"/>
                  </a:cubicBezTo>
                  <a:cubicBezTo>
                    <a:pt x="113591" y="224658"/>
                    <a:pt x="114108" y="227453"/>
                    <a:pt x="120445" y="231030"/>
                  </a:cubicBezTo>
                  <a:cubicBezTo>
                    <a:pt x="171379" y="106603"/>
                    <a:pt x="205339" y="34022"/>
                    <a:pt x="155838" y="3605"/>
                  </a:cubicBezTo>
                  <a:cubicBezTo>
                    <a:pt x="113320" y="-16013"/>
                    <a:pt x="81700" y="37926"/>
                    <a:pt x="49550" y="112807"/>
                  </a:cubicBezTo>
                  <a:cubicBezTo>
                    <a:pt x="65086" y="97527"/>
                    <a:pt x="83946" y="83303"/>
                    <a:pt x="102801" y="71563"/>
                  </a:cubicBezTo>
                  <a:cubicBezTo>
                    <a:pt x="107551" y="69336"/>
                    <a:pt x="114113" y="70541"/>
                    <a:pt x="116736" y="74284"/>
                  </a:cubicBezTo>
                  <a:cubicBezTo>
                    <a:pt x="119700" y="78853"/>
                    <a:pt x="118749" y="83622"/>
                    <a:pt x="114075" y="88178"/>
                  </a:cubicBezTo>
                  <a:cubicBezTo>
                    <a:pt x="81481" y="103041"/>
                    <a:pt x="50759" y="130309"/>
                    <a:pt x="29658" y="159980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73891258">
                    <a:custGeom>
                      <a:avLst/>
                      <a:gdLst>
                        <a:gd name="connsiteX0" fmla="*/ 29658 w 182067"/>
                        <a:gd name="connsiteY0" fmla="*/ 159980 h 232319"/>
                        <a:gd name="connsiteX1" fmla="*/ 4459 w 182067"/>
                        <a:gd name="connsiteY1" fmla="*/ 220981 h 232319"/>
                        <a:gd name="connsiteX2" fmla="*/ 0 w 182067"/>
                        <a:gd name="connsiteY2" fmla="*/ 231526 h 232319"/>
                        <a:gd name="connsiteX3" fmla="*/ 14692 w 182067"/>
                        <a:gd name="connsiteY3" fmla="*/ 222485 h 232319"/>
                        <a:gd name="connsiteX4" fmla="*/ 29669 w 182067"/>
                        <a:gd name="connsiteY4" fmla="*/ 213268 h 232319"/>
                        <a:gd name="connsiteX5" fmla="*/ 44647 w 182067"/>
                        <a:gd name="connsiteY5" fmla="*/ 222485 h 232319"/>
                        <a:gd name="connsiteX6" fmla="*/ 60626 w 182067"/>
                        <a:gd name="connsiteY6" fmla="*/ 232319 h 232319"/>
                        <a:gd name="connsiteX7" fmla="*/ 76605 w 182067"/>
                        <a:gd name="connsiteY7" fmla="*/ 222485 h 232319"/>
                        <a:gd name="connsiteX8" fmla="*/ 91582 w 182067"/>
                        <a:gd name="connsiteY8" fmla="*/ 213268 h 232319"/>
                        <a:gd name="connsiteX9" fmla="*/ 106558 w 182067"/>
                        <a:gd name="connsiteY9" fmla="*/ 222485 h 232319"/>
                        <a:gd name="connsiteX10" fmla="*/ 120445 w 182067"/>
                        <a:gd name="connsiteY10" fmla="*/ 231030 h 232319"/>
                        <a:gd name="connsiteX11" fmla="*/ 155838 w 182067"/>
                        <a:gd name="connsiteY11" fmla="*/ 3605 h 232319"/>
                        <a:gd name="connsiteX12" fmla="*/ 49550 w 182067"/>
                        <a:gd name="connsiteY12" fmla="*/ 112807 h 232319"/>
                        <a:gd name="connsiteX13" fmla="*/ 102801 w 182067"/>
                        <a:gd name="connsiteY13" fmla="*/ 71563 h 232319"/>
                        <a:gd name="connsiteX14" fmla="*/ 116736 w 182067"/>
                        <a:gd name="connsiteY14" fmla="*/ 74284 h 232319"/>
                        <a:gd name="connsiteX15" fmla="*/ 114075 w 182067"/>
                        <a:gd name="connsiteY15" fmla="*/ 88178 h 232319"/>
                        <a:gd name="connsiteX16" fmla="*/ 29658 w 182067"/>
                        <a:gd name="connsiteY16" fmla="*/ 159980 h 232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82067" h="232319">
                          <a:moveTo>
                            <a:pt x="29658" y="159980"/>
                          </a:moveTo>
                          <a:cubicBezTo>
                            <a:pt x="21623" y="179475"/>
                            <a:pt x="13285" y="199966"/>
                            <a:pt x="4459" y="220981"/>
                          </a:cubicBezTo>
                          <a:cubicBezTo>
                            <a:pt x="2963" y="224538"/>
                            <a:pt x="1483" y="228031"/>
                            <a:pt x="0" y="231526"/>
                          </a:cubicBezTo>
                          <a:lnTo>
                            <a:pt x="14692" y="222485"/>
                          </a:lnTo>
                          <a:lnTo>
                            <a:pt x="29669" y="213268"/>
                          </a:lnTo>
                          <a:lnTo>
                            <a:pt x="44647" y="222485"/>
                          </a:lnTo>
                          <a:lnTo>
                            <a:pt x="60626" y="232319"/>
                          </a:lnTo>
                          <a:lnTo>
                            <a:pt x="76605" y="222485"/>
                          </a:lnTo>
                          <a:lnTo>
                            <a:pt x="91582" y="213268"/>
                          </a:lnTo>
                          <a:lnTo>
                            <a:pt x="106558" y="222485"/>
                          </a:lnTo>
                          <a:lnTo>
                            <a:pt x="120445" y="231030"/>
                          </a:lnTo>
                          <a:cubicBezTo>
                            <a:pt x="170182" y="115117"/>
                            <a:pt x="210614" y="26650"/>
                            <a:pt x="155838" y="3605"/>
                          </a:cubicBezTo>
                          <a:cubicBezTo>
                            <a:pt x="113632" y="-14178"/>
                            <a:pt x="83228" y="35655"/>
                            <a:pt x="49550" y="112807"/>
                          </a:cubicBezTo>
                          <a:cubicBezTo>
                            <a:pt x="66440" y="97981"/>
                            <a:pt x="84224" y="84207"/>
                            <a:pt x="102801" y="71563"/>
                          </a:cubicBezTo>
                          <a:cubicBezTo>
                            <a:pt x="107401" y="68466"/>
                            <a:pt x="113640" y="69685"/>
                            <a:pt x="116736" y="74284"/>
                          </a:cubicBezTo>
                          <a:cubicBezTo>
                            <a:pt x="119817" y="78860"/>
                            <a:pt x="118628" y="85065"/>
                            <a:pt x="114075" y="88178"/>
                          </a:cubicBezTo>
                          <a:cubicBezTo>
                            <a:pt x="83423" y="108989"/>
                            <a:pt x="55118" y="133064"/>
                            <a:pt x="29658" y="15998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23BC328-A761-6F90-2E40-8E59C0EC66E3}"/>
                </a:ext>
              </a:extLst>
            </p:cNvPr>
            <p:cNvSpPr/>
            <p:nvPr/>
          </p:nvSpPr>
          <p:spPr>
            <a:xfrm>
              <a:off x="5796132" y="3628976"/>
              <a:ext cx="172741" cy="209575"/>
            </a:xfrm>
            <a:custGeom>
              <a:avLst/>
              <a:gdLst>
                <a:gd name="connsiteX0" fmla="*/ 10101 w 172741"/>
                <a:gd name="connsiteY0" fmla="*/ 70035 h 209575"/>
                <a:gd name="connsiteX1" fmla="*/ 86609 w 172741"/>
                <a:gd name="connsiteY1" fmla="*/ 202617 h 209575"/>
                <a:gd name="connsiteX2" fmla="*/ 162591 w 172741"/>
                <a:gd name="connsiteY2" fmla="*/ 70297 h 209575"/>
                <a:gd name="connsiteX3" fmla="*/ 93971 w 172741"/>
                <a:gd name="connsiteY3" fmla="*/ 66614 h 209575"/>
                <a:gd name="connsiteX4" fmla="*/ 90027 w 172741"/>
                <a:gd name="connsiteY4" fmla="*/ 48990 h 209575"/>
                <a:gd name="connsiteX5" fmla="*/ 118685 w 172741"/>
                <a:gd name="connsiteY5" fmla="*/ 36888 h 209575"/>
                <a:gd name="connsiteX6" fmla="*/ 131041 w 172741"/>
                <a:gd name="connsiteY6" fmla="*/ 60 h 209575"/>
                <a:gd name="connsiteX7" fmla="*/ 94234 w 172741"/>
                <a:gd name="connsiteY7" fmla="*/ 12424 h 209575"/>
                <a:gd name="connsiteX8" fmla="*/ 83192 w 172741"/>
                <a:gd name="connsiteY8" fmla="*/ 34520 h 209575"/>
                <a:gd name="connsiteX9" fmla="*/ 53745 w 172741"/>
                <a:gd name="connsiteY9" fmla="*/ 4006 h 209575"/>
                <a:gd name="connsiteX10" fmla="*/ 45595 w 172741"/>
                <a:gd name="connsiteY10" fmla="*/ 17422 h 209575"/>
                <a:gd name="connsiteX11" fmla="*/ 78196 w 172741"/>
                <a:gd name="connsiteY11" fmla="*/ 66352 h 209575"/>
                <a:gd name="connsiteX12" fmla="*/ 10101 w 172741"/>
                <a:gd name="connsiteY12" fmla="*/ 70035 h 2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741" h="209575" extrusionOk="0">
                  <a:moveTo>
                    <a:pt x="10101" y="70035"/>
                  </a:moveTo>
                  <a:cubicBezTo>
                    <a:pt x="-6783" y="100736"/>
                    <a:pt x="21557" y="231459"/>
                    <a:pt x="86609" y="202617"/>
                  </a:cubicBezTo>
                  <a:cubicBezTo>
                    <a:pt x="172010" y="239103"/>
                    <a:pt x="191052" y="95836"/>
                    <a:pt x="162591" y="70297"/>
                  </a:cubicBezTo>
                  <a:cubicBezTo>
                    <a:pt x="139245" y="45160"/>
                    <a:pt x="115321" y="62126"/>
                    <a:pt x="93971" y="66614"/>
                  </a:cubicBezTo>
                  <a:cubicBezTo>
                    <a:pt x="95080" y="60213"/>
                    <a:pt x="93325" y="55242"/>
                    <a:pt x="90027" y="48990"/>
                  </a:cubicBezTo>
                  <a:cubicBezTo>
                    <a:pt x="101642" y="50731"/>
                    <a:pt x="109465" y="45977"/>
                    <a:pt x="118685" y="36888"/>
                  </a:cubicBezTo>
                  <a:cubicBezTo>
                    <a:pt x="127150" y="26297"/>
                    <a:pt x="129206" y="15604"/>
                    <a:pt x="131041" y="60"/>
                  </a:cubicBezTo>
                  <a:cubicBezTo>
                    <a:pt x="116051" y="1117"/>
                    <a:pt x="102602" y="3171"/>
                    <a:pt x="94234" y="12424"/>
                  </a:cubicBezTo>
                  <a:cubicBezTo>
                    <a:pt x="88349" y="18733"/>
                    <a:pt x="85273" y="24029"/>
                    <a:pt x="83192" y="34520"/>
                  </a:cubicBezTo>
                  <a:cubicBezTo>
                    <a:pt x="78129" y="23742"/>
                    <a:pt x="68368" y="14387"/>
                    <a:pt x="53745" y="4006"/>
                  </a:cubicBezTo>
                  <a:cubicBezTo>
                    <a:pt x="52005" y="7061"/>
                    <a:pt x="48750" y="10464"/>
                    <a:pt x="45595" y="17422"/>
                  </a:cubicBezTo>
                  <a:cubicBezTo>
                    <a:pt x="66350" y="25939"/>
                    <a:pt x="74968" y="43290"/>
                    <a:pt x="78196" y="66352"/>
                  </a:cubicBezTo>
                  <a:cubicBezTo>
                    <a:pt x="50708" y="61941"/>
                    <a:pt x="32020" y="45975"/>
                    <a:pt x="10101" y="70035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532816902">
                    <a:custGeom>
                      <a:avLst/>
                      <a:gdLst>
                        <a:gd name="connsiteX0" fmla="*/ 10101 w 172741"/>
                        <a:gd name="connsiteY0" fmla="*/ 70035 h 209575"/>
                        <a:gd name="connsiteX1" fmla="*/ 86609 w 172741"/>
                        <a:gd name="connsiteY1" fmla="*/ 202617 h 209575"/>
                        <a:gd name="connsiteX2" fmla="*/ 162591 w 172741"/>
                        <a:gd name="connsiteY2" fmla="*/ 70297 h 209575"/>
                        <a:gd name="connsiteX3" fmla="*/ 93971 w 172741"/>
                        <a:gd name="connsiteY3" fmla="*/ 66614 h 209575"/>
                        <a:gd name="connsiteX4" fmla="*/ 90027 w 172741"/>
                        <a:gd name="connsiteY4" fmla="*/ 48990 h 209575"/>
                        <a:gd name="connsiteX5" fmla="*/ 118685 w 172741"/>
                        <a:gd name="connsiteY5" fmla="*/ 36888 h 209575"/>
                        <a:gd name="connsiteX6" fmla="*/ 131041 w 172741"/>
                        <a:gd name="connsiteY6" fmla="*/ 60 h 209575"/>
                        <a:gd name="connsiteX7" fmla="*/ 94234 w 172741"/>
                        <a:gd name="connsiteY7" fmla="*/ 12424 h 209575"/>
                        <a:gd name="connsiteX8" fmla="*/ 83192 w 172741"/>
                        <a:gd name="connsiteY8" fmla="*/ 34520 h 209575"/>
                        <a:gd name="connsiteX9" fmla="*/ 53745 w 172741"/>
                        <a:gd name="connsiteY9" fmla="*/ 4006 h 209575"/>
                        <a:gd name="connsiteX10" fmla="*/ 45595 w 172741"/>
                        <a:gd name="connsiteY10" fmla="*/ 17422 h 209575"/>
                        <a:gd name="connsiteX11" fmla="*/ 78196 w 172741"/>
                        <a:gd name="connsiteY11" fmla="*/ 66352 h 209575"/>
                        <a:gd name="connsiteX12" fmla="*/ 10101 w 172741"/>
                        <a:gd name="connsiteY12" fmla="*/ 70035 h 20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2741" h="209575">
                          <a:moveTo>
                            <a:pt x="10101" y="70035"/>
                          </a:moveTo>
                          <a:cubicBezTo>
                            <a:pt x="-15402" y="98181"/>
                            <a:pt x="6420" y="242340"/>
                            <a:pt x="86609" y="202617"/>
                          </a:cubicBezTo>
                          <a:cubicBezTo>
                            <a:pt x="166535" y="242602"/>
                            <a:pt x="188094" y="98444"/>
                            <a:pt x="162591" y="70297"/>
                          </a:cubicBezTo>
                          <a:cubicBezTo>
                            <a:pt x="138929" y="44518"/>
                            <a:pt x="113427" y="62142"/>
                            <a:pt x="93971" y="66614"/>
                          </a:cubicBezTo>
                          <a:cubicBezTo>
                            <a:pt x="93371" y="60602"/>
                            <a:pt x="92047" y="54684"/>
                            <a:pt x="90027" y="48990"/>
                          </a:cubicBezTo>
                          <a:cubicBezTo>
                            <a:pt x="100694" y="48400"/>
                            <a:pt x="110824" y="44122"/>
                            <a:pt x="118685" y="36888"/>
                          </a:cubicBezTo>
                          <a:cubicBezTo>
                            <a:pt x="127238" y="26574"/>
                            <a:pt x="131643" y="13445"/>
                            <a:pt x="131041" y="60"/>
                          </a:cubicBezTo>
                          <a:cubicBezTo>
                            <a:pt x="117657" y="-573"/>
                            <a:pt x="104522" y="3839"/>
                            <a:pt x="94234" y="12424"/>
                          </a:cubicBezTo>
                          <a:cubicBezTo>
                            <a:pt x="88522" y="18587"/>
                            <a:pt x="84690" y="26253"/>
                            <a:pt x="83192" y="34520"/>
                          </a:cubicBezTo>
                          <a:cubicBezTo>
                            <a:pt x="75737" y="22309"/>
                            <a:pt x="65684" y="11890"/>
                            <a:pt x="53745" y="4006"/>
                          </a:cubicBezTo>
                          <a:lnTo>
                            <a:pt x="45595" y="17422"/>
                          </a:lnTo>
                          <a:cubicBezTo>
                            <a:pt x="62636" y="28648"/>
                            <a:pt x="74398" y="46302"/>
                            <a:pt x="78196" y="66352"/>
                          </a:cubicBezTo>
                          <a:cubicBezTo>
                            <a:pt x="59003" y="61617"/>
                            <a:pt x="33238" y="44518"/>
                            <a:pt x="10101" y="70035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D34ECB2-1426-82AD-9B11-64B3896C84A0}"/>
                </a:ext>
              </a:extLst>
            </p:cNvPr>
            <p:cNvSpPr/>
            <p:nvPr/>
          </p:nvSpPr>
          <p:spPr>
            <a:xfrm>
              <a:off x="5848405" y="3286102"/>
              <a:ext cx="495299" cy="533399"/>
            </a:xfrm>
            <a:custGeom>
              <a:avLst/>
              <a:gdLst>
                <a:gd name="connsiteX0" fmla="*/ 154781 w 495299"/>
                <a:gd name="connsiteY0" fmla="*/ 19050 h 533399"/>
                <a:gd name="connsiteX1" fmla="*/ 123825 w 495299"/>
                <a:gd name="connsiteY1" fmla="*/ 0 h 533399"/>
                <a:gd name="connsiteX2" fmla="*/ 92869 w 495299"/>
                <a:gd name="connsiteY2" fmla="*/ 19050 h 533399"/>
                <a:gd name="connsiteX3" fmla="*/ 61913 w 495299"/>
                <a:gd name="connsiteY3" fmla="*/ 0 h 533399"/>
                <a:gd name="connsiteX4" fmla="*/ 30956 w 495299"/>
                <a:gd name="connsiteY4" fmla="*/ 19050 h 533399"/>
                <a:gd name="connsiteX5" fmla="*/ 0 w 495299"/>
                <a:gd name="connsiteY5" fmla="*/ 0 h 533399"/>
                <a:gd name="connsiteX6" fmla="*/ 0 w 495299"/>
                <a:gd name="connsiteY6" fmla="*/ 310044 h 533399"/>
                <a:gd name="connsiteX7" fmla="*/ 18095 w 495299"/>
                <a:gd name="connsiteY7" fmla="*/ 323627 h 533399"/>
                <a:gd name="connsiteX8" fmla="*/ 27115 w 495299"/>
                <a:gd name="connsiteY8" fmla="*/ 330282 h 533399"/>
                <a:gd name="connsiteX9" fmla="*/ 77081 w 495299"/>
                <a:gd name="connsiteY9" fmla="*/ 314325 h 533399"/>
                <a:gd name="connsiteX10" fmla="*/ 77082 w 495299"/>
                <a:gd name="connsiteY10" fmla="*/ 314325 h 533399"/>
                <a:gd name="connsiteX11" fmla="*/ 80372 w 495299"/>
                <a:gd name="connsiteY11" fmla="*/ 314405 h 533399"/>
                <a:gd name="connsiteX12" fmla="*/ 105867 w 495299"/>
                <a:gd name="connsiteY12" fmla="*/ 316102 h 533399"/>
                <a:gd name="connsiteX13" fmla="*/ 107298 w 495299"/>
                <a:gd name="connsiteY13" fmla="*/ 341315 h 533399"/>
                <a:gd name="connsiteX14" fmla="*/ 102424 w 495299"/>
                <a:gd name="connsiteY14" fmla="*/ 374296 h 533399"/>
                <a:gd name="connsiteX15" fmla="*/ 131495 w 495299"/>
                <a:gd name="connsiteY15" fmla="*/ 393986 h 533399"/>
                <a:gd name="connsiteX16" fmla="*/ 134454 w 495299"/>
                <a:gd name="connsiteY16" fmla="*/ 525381 h 533399"/>
                <a:gd name="connsiteX17" fmla="*/ 130387 w 495299"/>
                <a:gd name="connsiteY17" fmla="*/ 533400 h 533399"/>
                <a:gd name="connsiteX18" fmla="*/ 457200 w 495299"/>
                <a:gd name="connsiteY18" fmla="*/ 533400 h 533399"/>
                <a:gd name="connsiteX19" fmla="*/ 495300 w 495299"/>
                <a:gd name="connsiteY19" fmla="*/ 495302 h 533399"/>
                <a:gd name="connsiteX20" fmla="*/ 495300 w 495299"/>
                <a:gd name="connsiteY20" fmla="*/ 495300 h 533399"/>
                <a:gd name="connsiteX21" fmla="*/ 495300 w 495299"/>
                <a:gd name="connsiteY21" fmla="*/ 0 h 533399"/>
                <a:gd name="connsiteX22" fmla="*/ 464344 w 495299"/>
                <a:gd name="connsiteY22" fmla="*/ 19050 h 533399"/>
                <a:gd name="connsiteX23" fmla="*/ 433387 w 495299"/>
                <a:gd name="connsiteY23" fmla="*/ 0 h 533399"/>
                <a:gd name="connsiteX24" fmla="*/ 402431 w 495299"/>
                <a:gd name="connsiteY24" fmla="*/ 19050 h 533399"/>
                <a:gd name="connsiteX25" fmla="*/ 371475 w 495299"/>
                <a:gd name="connsiteY25" fmla="*/ 0 h 533399"/>
                <a:gd name="connsiteX26" fmla="*/ 340519 w 495299"/>
                <a:gd name="connsiteY26" fmla="*/ 19050 h 533399"/>
                <a:gd name="connsiteX27" fmla="*/ 309562 w 495299"/>
                <a:gd name="connsiteY27" fmla="*/ 0 h 533399"/>
                <a:gd name="connsiteX28" fmla="*/ 278606 w 495299"/>
                <a:gd name="connsiteY28" fmla="*/ 19050 h 533399"/>
                <a:gd name="connsiteX29" fmla="*/ 247650 w 495299"/>
                <a:gd name="connsiteY29" fmla="*/ 0 h 533399"/>
                <a:gd name="connsiteX30" fmla="*/ 216694 w 495299"/>
                <a:gd name="connsiteY30" fmla="*/ 19050 h 533399"/>
                <a:gd name="connsiteX31" fmla="*/ 185737 w 495299"/>
                <a:gd name="connsiteY31" fmla="*/ 0 h 533399"/>
                <a:gd name="connsiteX32" fmla="*/ 154781 w 495299"/>
                <a:gd name="connsiteY32" fmla="*/ 19050 h 533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95299" h="533399" extrusionOk="0">
                  <a:moveTo>
                    <a:pt x="154781" y="19050"/>
                  </a:moveTo>
                  <a:cubicBezTo>
                    <a:pt x="140731" y="13473"/>
                    <a:pt x="134771" y="3777"/>
                    <a:pt x="123825" y="0"/>
                  </a:cubicBezTo>
                  <a:cubicBezTo>
                    <a:pt x="109777" y="9155"/>
                    <a:pt x="102626" y="8238"/>
                    <a:pt x="92869" y="19050"/>
                  </a:cubicBezTo>
                  <a:cubicBezTo>
                    <a:pt x="81094" y="15356"/>
                    <a:pt x="76966" y="5400"/>
                    <a:pt x="61913" y="0"/>
                  </a:cubicBezTo>
                  <a:cubicBezTo>
                    <a:pt x="56324" y="7848"/>
                    <a:pt x="42861" y="11117"/>
                    <a:pt x="30956" y="19050"/>
                  </a:cubicBezTo>
                  <a:cubicBezTo>
                    <a:pt x="14923" y="12676"/>
                    <a:pt x="10423" y="1345"/>
                    <a:pt x="0" y="0"/>
                  </a:cubicBezTo>
                  <a:cubicBezTo>
                    <a:pt x="33156" y="150107"/>
                    <a:pt x="-23652" y="204551"/>
                    <a:pt x="0" y="310044"/>
                  </a:cubicBezTo>
                  <a:cubicBezTo>
                    <a:pt x="8025" y="313279"/>
                    <a:pt x="10955" y="320864"/>
                    <a:pt x="18095" y="323627"/>
                  </a:cubicBezTo>
                  <a:cubicBezTo>
                    <a:pt x="21546" y="324786"/>
                    <a:pt x="24294" y="328187"/>
                    <a:pt x="27115" y="330282"/>
                  </a:cubicBezTo>
                  <a:cubicBezTo>
                    <a:pt x="43142" y="318149"/>
                    <a:pt x="63115" y="311510"/>
                    <a:pt x="77081" y="314325"/>
                  </a:cubicBezTo>
                  <a:lnTo>
                    <a:pt x="77082" y="314325"/>
                  </a:lnTo>
                  <a:cubicBezTo>
                    <a:pt x="79182" y="314325"/>
                    <a:pt x="80372" y="314404"/>
                    <a:pt x="80372" y="314405"/>
                  </a:cubicBezTo>
                  <a:cubicBezTo>
                    <a:pt x="88065" y="313189"/>
                    <a:pt x="97166" y="317590"/>
                    <a:pt x="105867" y="316102"/>
                  </a:cubicBezTo>
                  <a:cubicBezTo>
                    <a:pt x="107072" y="328506"/>
                    <a:pt x="105855" y="330664"/>
                    <a:pt x="107298" y="341315"/>
                  </a:cubicBezTo>
                  <a:cubicBezTo>
                    <a:pt x="107097" y="350710"/>
                    <a:pt x="107382" y="363421"/>
                    <a:pt x="102424" y="374296"/>
                  </a:cubicBezTo>
                  <a:cubicBezTo>
                    <a:pt x="117091" y="378863"/>
                    <a:pt x="122750" y="385109"/>
                    <a:pt x="131495" y="393986"/>
                  </a:cubicBezTo>
                  <a:cubicBezTo>
                    <a:pt x="162444" y="409652"/>
                    <a:pt x="150199" y="485211"/>
                    <a:pt x="134454" y="525381"/>
                  </a:cubicBezTo>
                  <a:cubicBezTo>
                    <a:pt x="133377" y="528177"/>
                    <a:pt x="131811" y="531166"/>
                    <a:pt x="130387" y="533400"/>
                  </a:cubicBezTo>
                  <a:cubicBezTo>
                    <a:pt x="203972" y="501838"/>
                    <a:pt x="386465" y="563545"/>
                    <a:pt x="457200" y="533400"/>
                  </a:cubicBezTo>
                  <a:cubicBezTo>
                    <a:pt x="472516" y="533076"/>
                    <a:pt x="499277" y="519767"/>
                    <a:pt x="495300" y="495302"/>
                  </a:cubicBezTo>
                  <a:lnTo>
                    <a:pt x="495300" y="495300"/>
                  </a:lnTo>
                  <a:cubicBezTo>
                    <a:pt x="491439" y="341447"/>
                    <a:pt x="530668" y="105677"/>
                    <a:pt x="495300" y="0"/>
                  </a:cubicBezTo>
                  <a:cubicBezTo>
                    <a:pt x="482636" y="12573"/>
                    <a:pt x="471461" y="10410"/>
                    <a:pt x="464344" y="19050"/>
                  </a:cubicBezTo>
                  <a:cubicBezTo>
                    <a:pt x="451878" y="14986"/>
                    <a:pt x="447358" y="6299"/>
                    <a:pt x="433387" y="0"/>
                  </a:cubicBezTo>
                  <a:cubicBezTo>
                    <a:pt x="422402" y="11317"/>
                    <a:pt x="412077" y="12953"/>
                    <a:pt x="402431" y="19050"/>
                  </a:cubicBezTo>
                  <a:cubicBezTo>
                    <a:pt x="386944" y="10037"/>
                    <a:pt x="379945" y="5037"/>
                    <a:pt x="371475" y="0"/>
                  </a:cubicBezTo>
                  <a:cubicBezTo>
                    <a:pt x="358296" y="11584"/>
                    <a:pt x="349892" y="11764"/>
                    <a:pt x="340519" y="19050"/>
                  </a:cubicBezTo>
                  <a:cubicBezTo>
                    <a:pt x="324875" y="12878"/>
                    <a:pt x="321065" y="4555"/>
                    <a:pt x="309562" y="0"/>
                  </a:cubicBezTo>
                  <a:cubicBezTo>
                    <a:pt x="298106" y="8252"/>
                    <a:pt x="289875" y="7906"/>
                    <a:pt x="278606" y="19050"/>
                  </a:cubicBezTo>
                  <a:cubicBezTo>
                    <a:pt x="270586" y="17086"/>
                    <a:pt x="258892" y="5091"/>
                    <a:pt x="247650" y="0"/>
                  </a:cubicBezTo>
                  <a:cubicBezTo>
                    <a:pt x="240301" y="4911"/>
                    <a:pt x="228456" y="10956"/>
                    <a:pt x="216694" y="19050"/>
                  </a:cubicBezTo>
                  <a:cubicBezTo>
                    <a:pt x="208376" y="15238"/>
                    <a:pt x="196753" y="6435"/>
                    <a:pt x="185737" y="0"/>
                  </a:cubicBezTo>
                  <a:cubicBezTo>
                    <a:pt x="179724" y="4785"/>
                    <a:pt x="165739" y="10049"/>
                    <a:pt x="154781" y="19050"/>
                  </a:cubicBezTo>
                  <a:close/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54781 w 495299"/>
                        <a:gd name="connsiteY0" fmla="*/ 19050 h 533399"/>
                        <a:gd name="connsiteX1" fmla="*/ 123825 w 495299"/>
                        <a:gd name="connsiteY1" fmla="*/ 0 h 533399"/>
                        <a:gd name="connsiteX2" fmla="*/ 92869 w 495299"/>
                        <a:gd name="connsiteY2" fmla="*/ 19050 h 533399"/>
                        <a:gd name="connsiteX3" fmla="*/ 61913 w 495299"/>
                        <a:gd name="connsiteY3" fmla="*/ 0 h 533399"/>
                        <a:gd name="connsiteX4" fmla="*/ 30956 w 495299"/>
                        <a:gd name="connsiteY4" fmla="*/ 19050 h 533399"/>
                        <a:gd name="connsiteX5" fmla="*/ 0 w 495299"/>
                        <a:gd name="connsiteY5" fmla="*/ 0 h 533399"/>
                        <a:gd name="connsiteX6" fmla="*/ 0 w 495299"/>
                        <a:gd name="connsiteY6" fmla="*/ 310044 h 533399"/>
                        <a:gd name="connsiteX7" fmla="*/ 18095 w 495299"/>
                        <a:gd name="connsiteY7" fmla="*/ 323627 h 533399"/>
                        <a:gd name="connsiteX8" fmla="*/ 27115 w 495299"/>
                        <a:gd name="connsiteY8" fmla="*/ 330282 h 533399"/>
                        <a:gd name="connsiteX9" fmla="*/ 77081 w 495299"/>
                        <a:gd name="connsiteY9" fmla="*/ 314325 h 533399"/>
                        <a:gd name="connsiteX10" fmla="*/ 77082 w 495299"/>
                        <a:gd name="connsiteY10" fmla="*/ 314325 h 533399"/>
                        <a:gd name="connsiteX11" fmla="*/ 80372 w 495299"/>
                        <a:gd name="connsiteY11" fmla="*/ 314405 h 533399"/>
                        <a:gd name="connsiteX12" fmla="*/ 105867 w 495299"/>
                        <a:gd name="connsiteY12" fmla="*/ 316102 h 533399"/>
                        <a:gd name="connsiteX13" fmla="*/ 107298 w 495299"/>
                        <a:gd name="connsiteY13" fmla="*/ 341315 h 533399"/>
                        <a:gd name="connsiteX14" fmla="*/ 102424 w 495299"/>
                        <a:gd name="connsiteY14" fmla="*/ 374296 h 533399"/>
                        <a:gd name="connsiteX15" fmla="*/ 131495 w 495299"/>
                        <a:gd name="connsiteY15" fmla="*/ 393986 h 533399"/>
                        <a:gd name="connsiteX16" fmla="*/ 134454 w 495299"/>
                        <a:gd name="connsiteY16" fmla="*/ 525381 h 533399"/>
                        <a:gd name="connsiteX17" fmla="*/ 130387 w 495299"/>
                        <a:gd name="connsiteY17" fmla="*/ 533400 h 533399"/>
                        <a:gd name="connsiteX18" fmla="*/ 457200 w 495299"/>
                        <a:gd name="connsiteY18" fmla="*/ 533400 h 533399"/>
                        <a:gd name="connsiteX19" fmla="*/ 495300 w 495299"/>
                        <a:gd name="connsiteY19" fmla="*/ 495302 h 533399"/>
                        <a:gd name="connsiteX20" fmla="*/ 495300 w 495299"/>
                        <a:gd name="connsiteY20" fmla="*/ 495300 h 533399"/>
                        <a:gd name="connsiteX21" fmla="*/ 495300 w 495299"/>
                        <a:gd name="connsiteY21" fmla="*/ 0 h 533399"/>
                        <a:gd name="connsiteX22" fmla="*/ 464344 w 495299"/>
                        <a:gd name="connsiteY22" fmla="*/ 19050 h 533399"/>
                        <a:gd name="connsiteX23" fmla="*/ 433387 w 495299"/>
                        <a:gd name="connsiteY23" fmla="*/ 0 h 533399"/>
                        <a:gd name="connsiteX24" fmla="*/ 402431 w 495299"/>
                        <a:gd name="connsiteY24" fmla="*/ 19050 h 533399"/>
                        <a:gd name="connsiteX25" fmla="*/ 371475 w 495299"/>
                        <a:gd name="connsiteY25" fmla="*/ 0 h 533399"/>
                        <a:gd name="connsiteX26" fmla="*/ 340519 w 495299"/>
                        <a:gd name="connsiteY26" fmla="*/ 19050 h 533399"/>
                        <a:gd name="connsiteX27" fmla="*/ 309562 w 495299"/>
                        <a:gd name="connsiteY27" fmla="*/ 0 h 533399"/>
                        <a:gd name="connsiteX28" fmla="*/ 278606 w 495299"/>
                        <a:gd name="connsiteY28" fmla="*/ 19050 h 533399"/>
                        <a:gd name="connsiteX29" fmla="*/ 247650 w 495299"/>
                        <a:gd name="connsiteY29" fmla="*/ 0 h 533399"/>
                        <a:gd name="connsiteX30" fmla="*/ 216694 w 495299"/>
                        <a:gd name="connsiteY30" fmla="*/ 19050 h 533399"/>
                        <a:gd name="connsiteX31" fmla="*/ 185737 w 495299"/>
                        <a:gd name="connsiteY31" fmla="*/ 0 h 533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495299" h="533399">
                          <a:moveTo>
                            <a:pt x="154781" y="19050"/>
                          </a:moveTo>
                          <a:lnTo>
                            <a:pt x="123825" y="0"/>
                          </a:lnTo>
                          <a:lnTo>
                            <a:pt x="92869" y="19050"/>
                          </a:lnTo>
                          <a:lnTo>
                            <a:pt x="61913" y="0"/>
                          </a:lnTo>
                          <a:lnTo>
                            <a:pt x="30956" y="19050"/>
                          </a:lnTo>
                          <a:lnTo>
                            <a:pt x="0" y="0"/>
                          </a:lnTo>
                          <a:lnTo>
                            <a:pt x="0" y="310044"/>
                          </a:lnTo>
                          <a:lnTo>
                            <a:pt x="18095" y="323627"/>
                          </a:lnTo>
                          <a:cubicBezTo>
                            <a:pt x="21206" y="325718"/>
                            <a:pt x="24213" y="327936"/>
                            <a:pt x="27115" y="330282"/>
                          </a:cubicBezTo>
                          <a:cubicBezTo>
                            <a:pt x="41596" y="319677"/>
                            <a:pt x="59135" y="314076"/>
                            <a:pt x="77081" y="314325"/>
                          </a:cubicBezTo>
                          <a:lnTo>
                            <a:pt x="77082" y="314325"/>
                          </a:lnTo>
                          <a:cubicBezTo>
                            <a:pt x="79183" y="314325"/>
                            <a:pt x="80372" y="314405"/>
                            <a:pt x="80372" y="314405"/>
                          </a:cubicBezTo>
                          <a:lnTo>
                            <a:pt x="105867" y="316102"/>
                          </a:lnTo>
                          <a:lnTo>
                            <a:pt x="107298" y="341315"/>
                          </a:lnTo>
                          <a:cubicBezTo>
                            <a:pt x="107697" y="352515"/>
                            <a:pt x="106046" y="363692"/>
                            <a:pt x="102424" y="374296"/>
                          </a:cubicBezTo>
                          <a:cubicBezTo>
                            <a:pt x="113622" y="378299"/>
                            <a:pt x="123623" y="385073"/>
                            <a:pt x="131495" y="393986"/>
                          </a:cubicBezTo>
                          <a:cubicBezTo>
                            <a:pt x="156081" y="421122"/>
                            <a:pt x="152874" y="483835"/>
                            <a:pt x="134454" y="525381"/>
                          </a:cubicBezTo>
                          <a:cubicBezTo>
                            <a:pt x="133198" y="528215"/>
                            <a:pt x="131769" y="530770"/>
                            <a:pt x="130387" y="533400"/>
                          </a:cubicBezTo>
                          <a:lnTo>
                            <a:pt x="457200" y="533400"/>
                          </a:lnTo>
                          <a:cubicBezTo>
                            <a:pt x="478242" y="533400"/>
                            <a:pt x="495299" y="516343"/>
                            <a:pt x="495300" y="495302"/>
                          </a:cubicBezTo>
                          <a:cubicBezTo>
                            <a:pt x="495300" y="495301"/>
                            <a:pt x="495300" y="495301"/>
                            <a:pt x="495300" y="495300"/>
                          </a:cubicBezTo>
                          <a:lnTo>
                            <a:pt x="495300" y="0"/>
                          </a:lnTo>
                          <a:lnTo>
                            <a:pt x="464344" y="19050"/>
                          </a:lnTo>
                          <a:lnTo>
                            <a:pt x="433387" y="0"/>
                          </a:lnTo>
                          <a:lnTo>
                            <a:pt x="402431" y="19050"/>
                          </a:lnTo>
                          <a:lnTo>
                            <a:pt x="371475" y="0"/>
                          </a:lnTo>
                          <a:lnTo>
                            <a:pt x="340519" y="19050"/>
                          </a:lnTo>
                          <a:lnTo>
                            <a:pt x="309562" y="0"/>
                          </a:lnTo>
                          <a:lnTo>
                            <a:pt x="278606" y="19050"/>
                          </a:lnTo>
                          <a:lnTo>
                            <a:pt x="247650" y="0"/>
                          </a:lnTo>
                          <a:lnTo>
                            <a:pt x="216694" y="19050"/>
                          </a:lnTo>
                          <a:lnTo>
                            <a:pt x="185737" y="0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E0FBB9DE-DF2B-49C5-05F4-F9462234C33F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689893278"/>
              </p:ext>
            </p:extLst>
          </p:nvPr>
        </p:nvGraphicFramePr>
        <p:xfrm>
          <a:off x="2896218" y="2637516"/>
          <a:ext cx="1723487" cy="3143250"/>
        </p:xfrm>
        <a:graphic>
          <a:graphicData uri="http://schemas.openxmlformats.org/drawingml/2006/table">
            <a:tbl>
              <a:tblPr/>
              <a:tblGrid>
                <a:gridCol w="1723487">
                  <a:extLst>
                    <a:ext uri="{9D8B030D-6E8A-4147-A177-3AD203B41FA5}">
                      <a16:colId xmlns:a16="http://schemas.microsoft.com/office/drawing/2014/main" val="313198670"/>
                    </a:ext>
                  </a:extLst>
                </a:gridCol>
              </a:tblGrid>
              <a:tr h="302769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951840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860677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48455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976752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2783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18278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80475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910099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84441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579859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D5F080D-4863-C9E3-6F45-CB96FDDF0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725434"/>
              </p:ext>
            </p:extLst>
          </p:nvPr>
        </p:nvGraphicFramePr>
        <p:xfrm>
          <a:off x="2889609" y="2644015"/>
          <a:ext cx="3072837" cy="3143250"/>
        </p:xfrm>
        <a:graphic>
          <a:graphicData uri="http://schemas.openxmlformats.org/drawingml/2006/table">
            <a:tbl>
              <a:tblPr/>
              <a:tblGrid>
                <a:gridCol w="1740448">
                  <a:extLst>
                    <a:ext uri="{9D8B030D-6E8A-4147-A177-3AD203B41FA5}">
                      <a16:colId xmlns:a16="http://schemas.microsoft.com/office/drawing/2014/main" val="1601030257"/>
                    </a:ext>
                  </a:extLst>
                </a:gridCol>
                <a:gridCol w="1332389">
                  <a:extLst>
                    <a:ext uri="{9D8B030D-6E8A-4147-A177-3AD203B41FA5}">
                      <a16:colId xmlns:a16="http://schemas.microsoft.com/office/drawing/2014/main" val="1809380693"/>
                    </a:ext>
                  </a:extLst>
                </a:gridCol>
              </a:tblGrid>
              <a:tr h="285519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 err="1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TotalUnits</a:t>
                      </a:r>
                      <a:endParaRPr lang="en-AU" sz="2000" b="1" i="0" u="none" strike="noStrike" dirty="0">
                        <a:solidFill>
                          <a:srgbClr val="FFFFFF"/>
                        </a:solidFill>
                        <a:effectLst/>
                        <a:highlight>
                          <a:srgbClr val="4F81BD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4605490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4187.00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87450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957.00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338397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2445.00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438788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2445.00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5798819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994.00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211726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2574.00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949371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1575.00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259121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053567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79.00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0783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5375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CEE1AEC-F002-CB42-81B0-2D61C2AE2567}"/>
              </a:ext>
            </a:extLst>
          </p:cNvPr>
          <p:cNvGrpSpPr/>
          <p:nvPr/>
        </p:nvGrpSpPr>
        <p:grpSpPr>
          <a:xfrm>
            <a:off x="9162831" y="3633929"/>
            <a:ext cx="1738069" cy="2153947"/>
            <a:chOff x="5796132" y="3039281"/>
            <a:chExt cx="576145" cy="79927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5748B-DE7F-9ACD-B4A4-B8F81D681779}"/>
                </a:ext>
              </a:extLst>
            </p:cNvPr>
            <p:cNvSpPr/>
            <p:nvPr/>
          </p:nvSpPr>
          <p:spPr>
            <a:xfrm>
              <a:off x="5845044" y="3108702"/>
              <a:ext cx="184708" cy="162896"/>
            </a:xfrm>
            <a:custGeom>
              <a:avLst/>
              <a:gdLst>
                <a:gd name="connsiteX0" fmla="*/ 0 w 184708"/>
                <a:gd name="connsiteY0" fmla="*/ 30166 h 162896"/>
                <a:gd name="connsiteX1" fmla="*/ 24413 w 184708"/>
                <a:gd name="connsiteY1" fmla="*/ 156801 h 162896"/>
                <a:gd name="connsiteX2" fmla="*/ 34319 w 184708"/>
                <a:gd name="connsiteY2" fmla="*/ 162897 h 162896"/>
                <a:gd name="connsiteX3" fmla="*/ 50292 w 184708"/>
                <a:gd name="connsiteY3" fmla="*/ 153067 h 162896"/>
                <a:gd name="connsiteX4" fmla="*/ 65275 w 184708"/>
                <a:gd name="connsiteY4" fmla="*/ 143847 h 162896"/>
                <a:gd name="connsiteX5" fmla="*/ 80248 w 184708"/>
                <a:gd name="connsiteY5" fmla="*/ 153067 h 162896"/>
                <a:gd name="connsiteX6" fmla="*/ 96231 w 184708"/>
                <a:gd name="connsiteY6" fmla="*/ 162897 h 162896"/>
                <a:gd name="connsiteX7" fmla="*/ 112204 w 184708"/>
                <a:gd name="connsiteY7" fmla="*/ 153067 h 162896"/>
                <a:gd name="connsiteX8" fmla="*/ 127187 w 184708"/>
                <a:gd name="connsiteY8" fmla="*/ 143847 h 162896"/>
                <a:gd name="connsiteX9" fmla="*/ 142161 w 184708"/>
                <a:gd name="connsiteY9" fmla="*/ 153067 h 162896"/>
                <a:gd name="connsiteX10" fmla="*/ 158144 w 184708"/>
                <a:gd name="connsiteY10" fmla="*/ 162897 h 162896"/>
                <a:gd name="connsiteX11" fmla="*/ 174117 w 184708"/>
                <a:gd name="connsiteY11" fmla="*/ 153067 h 162896"/>
                <a:gd name="connsiteX12" fmla="*/ 184709 w 184708"/>
                <a:gd name="connsiteY12" fmla="*/ 146552 h 162896"/>
                <a:gd name="connsiteX13" fmla="*/ 156458 w 184708"/>
                <a:gd name="connsiteY13" fmla="*/ 0 h 162896"/>
                <a:gd name="connsiteX14" fmla="*/ 0 w 184708"/>
                <a:gd name="connsiteY14" fmla="*/ 30166 h 16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4708" h="162896" extrusionOk="0">
                  <a:moveTo>
                    <a:pt x="0" y="30166"/>
                  </a:moveTo>
                  <a:cubicBezTo>
                    <a:pt x="17862" y="67748"/>
                    <a:pt x="7832" y="130919"/>
                    <a:pt x="24413" y="156801"/>
                  </a:cubicBezTo>
                  <a:cubicBezTo>
                    <a:pt x="28659" y="159398"/>
                    <a:pt x="32222" y="161676"/>
                    <a:pt x="34319" y="162897"/>
                  </a:cubicBezTo>
                  <a:cubicBezTo>
                    <a:pt x="38935" y="157520"/>
                    <a:pt x="45732" y="157030"/>
                    <a:pt x="50292" y="153067"/>
                  </a:cubicBezTo>
                  <a:cubicBezTo>
                    <a:pt x="57222" y="148713"/>
                    <a:pt x="61420" y="146619"/>
                    <a:pt x="65275" y="143847"/>
                  </a:cubicBezTo>
                  <a:cubicBezTo>
                    <a:pt x="71031" y="146377"/>
                    <a:pt x="72398" y="150123"/>
                    <a:pt x="80248" y="153067"/>
                  </a:cubicBezTo>
                  <a:cubicBezTo>
                    <a:pt x="84488" y="155270"/>
                    <a:pt x="88271" y="158771"/>
                    <a:pt x="96231" y="162897"/>
                  </a:cubicBezTo>
                  <a:cubicBezTo>
                    <a:pt x="103306" y="156894"/>
                    <a:pt x="104972" y="158049"/>
                    <a:pt x="112204" y="153067"/>
                  </a:cubicBezTo>
                  <a:cubicBezTo>
                    <a:pt x="118030" y="148515"/>
                    <a:pt x="124190" y="148055"/>
                    <a:pt x="127187" y="143847"/>
                  </a:cubicBezTo>
                  <a:cubicBezTo>
                    <a:pt x="132561" y="145569"/>
                    <a:pt x="135038" y="149088"/>
                    <a:pt x="142161" y="153067"/>
                  </a:cubicBezTo>
                  <a:cubicBezTo>
                    <a:pt x="146734" y="155526"/>
                    <a:pt x="153567" y="162057"/>
                    <a:pt x="158144" y="162897"/>
                  </a:cubicBezTo>
                  <a:cubicBezTo>
                    <a:pt x="163862" y="158818"/>
                    <a:pt x="169938" y="157048"/>
                    <a:pt x="174117" y="153067"/>
                  </a:cubicBezTo>
                  <a:cubicBezTo>
                    <a:pt x="176217" y="151619"/>
                    <a:pt x="182822" y="148563"/>
                    <a:pt x="184709" y="146552"/>
                  </a:cubicBezTo>
                  <a:cubicBezTo>
                    <a:pt x="164905" y="109101"/>
                    <a:pt x="187173" y="65730"/>
                    <a:pt x="156458" y="0"/>
                  </a:cubicBezTo>
                  <a:cubicBezTo>
                    <a:pt x="118194" y="26764"/>
                    <a:pt x="72351" y="4740"/>
                    <a:pt x="0" y="30166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81711788">
                    <a:custGeom>
                      <a:avLst/>
                      <a:gdLst>
                        <a:gd name="connsiteX0" fmla="*/ 0 w 184708"/>
                        <a:gd name="connsiteY0" fmla="*/ 30166 h 162896"/>
                        <a:gd name="connsiteX1" fmla="*/ 24413 w 184708"/>
                        <a:gd name="connsiteY1" fmla="*/ 156801 h 162896"/>
                        <a:gd name="connsiteX2" fmla="*/ 34319 w 184708"/>
                        <a:gd name="connsiteY2" fmla="*/ 162897 h 162896"/>
                        <a:gd name="connsiteX3" fmla="*/ 50292 w 184708"/>
                        <a:gd name="connsiteY3" fmla="*/ 153067 h 162896"/>
                        <a:gd name="connsiteX4" fmla="*/ 65275 w 184708"/>
                        <a:gd name="connsiteY4" fmla="*/ 143847 h 162896"/>
                        <a:gd name="connsiteX5" fmla="*/ 80248 w 184708"/>
                        <a:gd name="connsiteY5" fmla="*/ 153067 h 162896"/>
                        <a:gd name="connsiteX6" fmla="*/ 96231 w 184708"/>
                        <a:gd name="connsiteY6" fmla="*/ 162897 h 162896"/>
                        <a:gd name="connsiteX7" fmla="*/ 112204 w 184708"/>
                        <a:gd name="connsiteY7" fmla="*/ 153067 h 162896"/>
                        <a:gd name="connsiteX8" fmla="*/ 127187 w 184708"/>
                        <a:gd name="connsiteY8" fmla="*/ 143847 h 162896"/>
                        <a:gd name="connsiteX9" fmla="*/ 142161 w 184708"/>
                        <a:gd name="connsiteY9" fmla="*/ 153067 h 162896"/>
                        <a:gd name="connsiteX10" fmla="*/ 158144 w 184708"/>
                        <a:gd name="connsiteY10" fmla="*/ 162897 h 162896"/>
                        <a:gd name="connsiteX11" fmla="*/ 174117 w 184708"/>
                        <a:gd name="connsiteY11" fmla="*/ 153067 h 162896"/>
                        <a:gd name="connsiteX12" fmla="*/ 184709 w 184708"/>
                        <a:gd name="connsiteY12" fmla="*/ 146552 h 162896"/>
                        <a:gd name="connsiteX13" fmla="*/ 156458 w 184708"/>
                        <a:gd name="connsiteY13" fmla="*/ 0 h 162896"/>
                        <a:gd name="connsiteX14" fmla="*/ 0 w 184708"/>
                        <a:gd name="connsiteY14" fmla="*/ 30166 h 162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4708" h="162896">
                          <a:moveTo>
                            <a:pt x="0" y="30166"/>
                          </a:moveTo>
                          <a:lnTo>
                            <a:pt x="24413" y="156801"/>
                          </a:lnTo>
                          <a:lnTo>
                            <a:pt x="34319" y="162897"/>
                          </a:lnTo>
                          <a:lnTo>
                            <a:pt x="50292" y="153067"/>
                          </a:lnTo>
                          <a:lnTo>
                            <a:pt x="65275" y="143847"/>
                          </a:lnTo>
                          <a:lnTo>
                            <a:pt x="80248" y="153067"/>
                          </a:lnTo>
                          <a:lnTo>
                            <a:pt x="96231" y="162897"/>
                          </a:lnTo>
                          <a:lnTo>
                            <a:pt x="112204" y="153067"/>
                          </a:lnTo>
                          <a:lnTo>
                            <a:pt x="127187" y="143847"/>
                          </a:lnTo>
                          <a:lnTo>
                            <a:pt x="142161" y="153067"/>
                          </a:lnTo>
                          <a:lnTo>
                            <a:pt x="158144" y="162897"/>
                          </a:lnTo>
                          <a:lnTo>
                            <a:pt x="174117" y="153067"/>
                          </a:lnTo>
                          <a:lnTo>
                            <a:pt x="184709" y="146552"/>
                          </a:lnTo>
                          <a:lnTo>
                            <a:pt x="156458" y="0"/>
                          </a:lnTo>
                          <a:lnTo>
                            <a:pt x="0" y="3016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28BB582-5B9F-0D6B-5A5E-0B32AD09A491}"/>
                </a:ext>
              </a:extLst>
            </p:cNvPr>
            <p:cNvSpPr/>
            <p:nvPr/>
          </p:nvSpPr>
          <p:spPr>
            <a:xfrm>
              <a:off x="6035304" y="3131480"/>
              <a:ext cx="168445" cy="140119"/>
            </a:xfrm>
            <a:custGeom>
              <a:avLst/>
              <a:gdLst>
                <a:gd name="connsiteX0" fmla="*/ 137389 w 168445"/>
                <a:gd name="connsiteY0" fmla="*/ 27869 h 140119"/>
                <a:gd name="connsiteX1" fmla="*/ 119872 w 168445"/>
                <a:gd name="connsiteY1" fmla="*/ 6392 h 140119"/>
                <a:gd name="connsiteX2" fmla="*/ 95671 w 168445"/>
                <a:gd name="connsiteY2" fmla="*/ 2254 h 140119"/>
                <a:gd name="connsiteX3" fmla="*/ 94072 w 168445"/>
                <a:gd name="connsiteY3" fmla="*/ 3171 h 140119"/>
                <a:gd name="connsiteX4" fmla="*/ 69011 w 168445"/>
                <a:gd name="connsiteY4" fmla="*/ 19318 h 140119"/>
                <a:gd name="connsiteX5" fmla="*/ 44118 w 168445"/>
                <a:gd name="connsiteY5" fmla="*/ 19318 h 140119"/>
                <a:gd name="connsiteX6" fmla="*/ 19058 w 168445"/>
                <a:gd name="connsiteY6" fmla="*/ 3171 h 140119"/>
                <a:gd name="connsiteX7" fmla="*/ 0 w 168445"/>
                <a:gd name="connsiteY7" fmla="*/ 1603 h 140119"/>
                <a:gd name="connsiteX8" fmla="*/ 26287 w 168445"/>
                <a:gd name="connsiteY8" fmla="*/ 137962 h 140119"/>
                <a:gd name="connsiteX9" fmla="*/ 29794 w 168445"/>
                <a:gd name="connsiteY9" fmla="*/ 140120 h 140119"/>
                <a:gd name="connsiteX10" fmla="*/ 45773 w 168445"/>
                <a:gd name="connsiteY10" fmla="*/ 130285 h 140119"/>
                <a:gd name="connsiteX11" fmla="*/ 60750 w 168445"/>
                <a:gd name="connsiteY11" fmla="*/ 121069 h 140119"/>
                <a:gd name="connsiteX12" fmla="*/ 75728 w 168445"/>
                <a:gd name="connsiteY12" fmla="*/ 130285 h 140119"/>
                <a:gd name="connsiteX13" fmla="*/ 91707 w 168445"/>
                <a:gd name="connsiteY13" fmla="*/ 140120 h 140119"/>
                <a:gd name="connsiteX14" fmla="*/ 107686 w 168445"/>
                <a:gd name="connsiteY14" fmla="*/ 130285 h 140119"/>
                <a:gd name="connsiteX15" fmla="*/ 122663 w 168445"/>
                <a:gd name="connsiteY15" fmla="*/ 121069 h 140119"/>
                <a:gd name="connsiteX16" fmla="*/ 127992 w 168445"/>
                <a:gd name="connsiteY16" fmla="*/ 124348 h 140119"/>
                <a:gd name="connsiteX17" fmla="*/ 168446 w 168445"/>
                <a:gd name="connsiteY17" fmla="*/ 31675 h 140119"/>
                <a:gd name="connsiteX18" fmla="*/ 161062 w 168445"/>
                <a:gd name="connsiteY18" fmla="*/ 33938 h 140119"/>
                <a:gd name="connsiteX19" fmla="*/ 137389 w 168445"/>
                <a:gd name="connsiteY19" fmla="*/ 27869 h 1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8445" h="140119" extrusionOk="0">
                  <a:moveTo>
                    <a:pt x="137389" y="27869"/>
                  </a:moveTo>
                  <a:cubicBezTo>
                    <a:pt x="132858" y="24241"/>
                    <a:pt x="126795" y="14151"/>
                    <a:pt x="119872" y="6392"/>
                  </a:cubicBezTo>
                  <a:cubicBezTo>
                    <a:pt x="114112" y="-923"/>
                    <a:pt x="101357" y="-1563"/>
                    <a:pt x="95671" y="2254"/>
                  </a:cubicBezTo>
                  <a:cubicBezTo>
                    <a:pt x="95057" y="2409"/>
                    <a:pt x="94634" y="2816"/>
                    <a:pt x="94072" y="3171"/>
                  </a:cubicBezTo>
                  <a:cubicBezTo>
                    <a:pt x="86575" y="10175"/>
                    <a:pt x="74137" y="12708"/>
                    <a:pt x="69011" y="19318"/>
                  </a:cubicBezTo>
                  <a:cubicBezTo>
                    <a:pt x="62249" y="24907"/>
                    <a:pt x="50634" y="24104"/>
                    <a:pt x="44118" y="19318"/>
                  </a:cubicBezTo>
                  <a:cubicBezTo>
                    <a:pt x="35168" y="14311"/>
                    <a:pt x="31874" y="9299"/>
                    <a:pt x="19058" y="3171"/>
                  </a:cubicBezTo>
                  <a:cubicBezTo>
                    <a:pt x="13102" y="-630"/>
                    <a:pt x="5337" y="-596"/>
                    <a:pt x="0" y="1603"/>
                  </a:cubicBezTo>
                  <a:cubicBezTo>
                    <a:pt x="13216" y="48884"/>
                    <a:pt x="9725" y="71058"/>
                    <a:pt x="26287" y="137962"/>
                  </a:cubicBezTo>
                  <a:cubicBezTo>
                    <a:pt x="27157" y="138121"/>
                    <a:pt x="28223" y="139180"/>
                    <a:pt x="29794" y="140120"/>
                  </a:cubicBezTo>
                  <a:cubicBezTo>
                    <a:pt x="36652" y="134320"/>
                    <a:pt x="40416" y="135782"/>
                    <a:pt x="45773" y="130285"/>
                  </a:cubicBezTo>
                  <a:cubicBezTo>
                    <a:pt x="52541" y="125242"/>
                    <a:pt x="54845" y="127020"/>
                    <a:pt x="60750" y="121069"/>
                  </a:cubicBezTo>
                  <a:cubicBezTo>
                    <a:pt x="68585" y="124607"/>
                    <a:pt x="68804" y="126835"/>
                    <a:pt x="75728" y="130285"/>
                  </a:cubicBezTo>
                  <a:cubicBezTo>
                    <a:pt x="82249" y="132780"/>
                    <a:pt x="86447" y="137038"/>
                    <a:pt x="91707" y="140120"/>
                  </a:cubicBezTo>
                  <a:cubicBezTo>
                    <a:pt x="94266" y="137067"/>
                    <a:pt x="101649" y="136580"/>
                    <a:pt x="107686" y="130285"/>
                  </a:cubicBezTo>
                  <a:cubicBezTo>
                    <a:pt x="112100" y="125835"/>
                    <a:pt x="118694" y="125959"/>
                    <a:pt x="122663" y="121069"/>
                  </a:cubicBezTo>
                  <a:cubicBezTo>
                    <a:pt x="125090" y="121805"/>
                    <a:pt x="126845" y="123821"/>
                    <a:pt x="127992" y="124348"/>
                  </a:cubicBezTo>
                  <a:cubicBezTo>
                    <a:pt x="138259" y="92481"/>
                    <a:pt x="164818" y="64792"/>
                    <a:pt x="168446" y="31675"/>
                  </a:cubicBezTo>
                  <a:cubicBezTo>
                    <a:pt x="166253" y="32446"/>
                    <a:pt x="163307" y="33050"/>
                    <a:pt x="161062" y="33938"/>
                  </a:cubicBezTo>
                  <a:cubicBezTo>
                    <a:pt x="152540" y="37732"/>
                    <a:pt x="142686" y="33055"/>
                    <a:pt x="137389" y="27869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030541405">
                    <a:custGeom>
                      <a:avLst/>
                      <a:gdLst>
                        <a:gd name="connsiteX0" fmla="*/ 137389 w 168445"/>
                        <a:gd name="connsiteY0" fmla="*/ 27869 h 140119"/>
                        <a:gd name="connsiteX1" fmla="*/ 119872 w 168445"/>
                        <a:gd name="connsiteY1" fmla="*/ 6392 h 140119"/>
                        <a:gd name="connsiteX2" fmla="*/ 95671 w 168445"/>
                        <a:gd name="connsiteY2" fmla="*/ 2254 h 140119"/>
                        <a:gd name="connsiteX3" fmla="*/ 94072 w 168445"/>
                        <a:gd name="connsiteY3" fmla="*/ 3171 h 140119"/>
                        <a:gd name="connsiteX4" fmla="*/ 69011 w 168445"/>
                        <a:gd name="connsiteY4" fmla="*/ 19318 h 140119"/>
                        <a:gd name="connsiteX5" fmla="*/ 44118 w 168445"/>
                        <a:gd name="connsiteY5" fmla="*/ 19318 h 140119"/>
                        <a:gd name="connsiteX6" fmla="*/ 19058 w 168445"/>
                        <a:gd name="connsiteY6" fmla="*/ 3171 h 140119"/>
                        <a:gd name="connsiteX7" fmla="*/ 0 w 168445"/>
                        <a:gd name="connsiteY7" fmla="*/ 1603 h 140119"/>
                        <a:gd name="connsiteX8" fmla="*/ 26287 w 168445"/>
                        <a:gd name="connsiteY8" fmla="*/ 137962 h 140119"/>
                        <a:gd name="connsiteX9" fmla="*/ 29794 w 168445"/>
                        <a:gd name="connsiteY9" fmla="*/ 140120 h 140119"/>
                        <a:gd name="connsiteX10" fmla="*/ 45773 w 168445"/>
                        <a:gd name="connsiteY10" fmla="*/ 130285 h 140119"/>
                        <a:gd name="connsiteX11" fmla="*/ 60750 w 168445"/>
                        <a:gd name="connsiteY11" fmla="*/ 121069 h 140119"/>
                        <a:gd name="connsiteX12" fmla="*/ 75728 w 168445"/>
                        <a:gd name="connsiteY12" fmla="*/ 130285 h 140119"/>
                        <a:gd name="connsiteX13" fmla="*/ 91707 w 168445"/>
                        <a:gd name="connsiteY13" fmla="*/ 140120 h 140119"/>
                        <a:gd name="connsiteX14" fmla="*/ 107686 w 168445"/>
                        <a:gd name="connsiteY14" fmla="*/ 130285 h 140119"/>
                        <a:gd name="connsiteX15" fmla="*/ 122663 w 168445"/>
                        <a:gd name="connsiteY15" fmla="*/ 121069 h 140119"/>
                        <a:gd name="connsiteX16" fmla="*/ 127992 w 168445"/>
                        <a:gd name="connsiteY16" fmla="*/ 124348 h 140119"/>
                        <a:gd name="connsiteX17" fmla="*/ 168446 w 168445"/>
                        <a:gd name="connsiteY17" fmla="*/ 31675 h 140119"/>
                        <a:gd name="connsiteX18" fmla="*/ 161062 w 168445"/>
                        <a:gd name="connsiteY18" fmla="*/ 33938 h 140119"/>
                        <a:gd name="connsiteX19" fmla="*/ 137389 w 168445"/>
                        <a:gd name="connsiteY19" fmla="*/ 27869 h 140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68445" h="140119">
                          <a:moveTo>
                            <a:pt x="137389" y="27869"/>
                          </a:moveTo>
                          <a:lnTo>
                            <a:pt x="119872" y="6392"/>
                          </a:lnTo>
                          <a:cubicBezTo>
                            <a:pt x="113619" y="-207"/>
                            <a:pt x="103762" y="-1892"/>
                            <a:pt x="95671" y="2254"/>
                          </a:cubicBezTo>
                          <a:cubicBezTo>
                            <a:pt x="95122" y="2532"/>
                            <a:pt x="94589" y="2838"/>
                            <a:pt x="94072" y="3171"/>
                          </a:cubicBezTo>
                          <a:lnTo>
                            <a:pt x="69011" y="19318"/>
                          </a:lnTo>
                          <a:cubicBezTo>
                            <a:pt x="61370" y="23985"/>
                            <a:pt x="51760" y="23985"/>
                            <a:pt x="44118" y="19318"/>
                          </a:cubicBezTo>
                          <a:lnTo>
                            <a:pt x="19058" y="3171"/>
                          </a:lnTo>
                          <a:cubicBezTo>
                            <a:pt x="13307" y="-326"/>
                            <a:pt x="6245" y="-907"/>
                            <a:pt x="0" y="1603"/>
                          </a:cubicBezTo>
                          <a:lnTo>
                            <a:pt x="26287" y="137962"/>
                          </a:lnTo>
                          <a:lnTo>
                            <a:pt x="29794" y="140120"/>
                          </a:lnTo>
                          <a:lnTo>
                            <a:pt x="45773" y="130285"/>
                          </a:lnTo>
                          <a:lnTo>
                            <a:pt x="60750" y="121069"/>
                          </a:lnTo>
                          <a:lnTo>
                            <a:pt x="75728" y="130285"/>
                          </a:lnTo>
                          <a:lnTo>
                            <a:pt x="91707" y="140120"/>
                          </a:lnTo>
                          <a:lnTo>
                            <a:pt x="107686" y="130285"/>
                          </a:lnTo>
                          <a:lnTo>
                            <a:pt x="122663" y="121069"/>
                          </a:lnTo>
                          <a:lnTo>
                            <a:pt x="127992" y="124348"/>
                          </a:lnTo>
                          <a:lnTo>
                            <a:pt x="168446" y="31675"/>
                          </a:lnTo>
                          <a:lnTo>
                            <a:pt x="161062" y="33938"/>
                          </a:lnTo>
                          <a:cubicBezTo>
                            <a:pt x="152662" y="36698"/>
                            <a:pt x="143424" y="34331"/>
                            <a:pt x="137389" y="27869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CA92222-C372-5123-2ED4-AA02604ABFC4}"/>
                </a:ext>
              </a:extLst>
            </p:cNvPr>
            <p:cNvSpPr/>
            <p:nvPr/>
          </p:nvSpPr>
          <p:spPr>
            <a:xfrm>
              <a:off x="6190210" y="3039281"/>
              <a:ext cx="182067" cy="232319"/>
            </a:xfrm>
            <a:custGeom>
              <a:avLst/>
              <a:gdLst>
                <a:gd name="connsiteX0" fmla="*/ 29658 w 182067"/>
                <a:gd name="connsiteY0" fmla="*/ 159980 h 232319"/>
                <a:gd name="connsiteX1" fmla="*/ 4459 w 182067"/>
                <a:gd name="connsiteY1" fmla="*/ 220981 h 232319"/>
                <a:gd name="connsiteX2" fmla="*/ 0 w 182067"/>
                <a:gd name="connsiteY2" fmla="*/ 231526 h 232319"/>
                <a:gd name="connsiteX3" fmla="*/ 14692 w 182067"/>
                <a:gd name="connsiteY3" fmla="*/ 222485 h 232319"/>
                <a:gd name="connsiteX4" fmla="*/ 29669 w 182067"/>
                <a:gd name="connsiteY4" fmla="*/ 213268 h 232319"/>
                <a:gd name="connsiteX5" fmla="*/ 44647 w 182067"/>
                <a:gd name="connsiteY5" fmla="*/ 222485 h 232319"/>
                <a:gd name="connsiteX6" fmla="*/ 60626 w 182067"/>
                <a:gd name="connsiteY6" fmla="*/ 232319 h 232319"/>
                <a:gd name="connsiteX7" fmla="*/ 76605 w 182067"/>
                <a:gd name="connsiteY7" fmla="*/ 222485 h 232319"/>
                <a:gd name="connsiteX8" fmla="*/ 91582 w 182067"/>
                <a:gd name="connsiteY8" fmla="*/ 213268 h 232319"/>
                <a:gd name="connsiteX9" fmla="*/ 106558 w 182067"/>
                <a:gd name="connsiteY9" fmla="*/ 222485 h 232319"/>
                <a:gd name="connsiteX10" fmla="*/ 120445 w 182067"/>
                <a:gd name="connsiteY10" fmla="*/ 231030 h 232319"/>
                <a:gd name="connsiteX11" fmla="*/ 155838 w 182067"/>
                <a:gd name="connsiteY11" fmla="*/ 3605 h 232319"/>
                <a:gd name="connsiteX12" fmla="*/ 49550 w 182067"/>
                <a:gd name="connsiteY12" fmla="*/ 112807 h 232319"/>
                <a:gd name="connsiteX13" fmla="*/ 102801 w 182067"/>
                <a:gd name="connsiteY13" fmla="*/ 71563 h 232319"/>
                <a:gd name="connsiteX14" fmla="*/ 116736 w 182067"/>
                <a:gd name="connsiteY14" fmla="*/ 74284 h 232319"/>
                <a:gd name="connsiteX15" fmla="*/ 114075 w 182067"/>
                <a:gd name="connsiteY15" fmla="*/ 88178 h 232319"/>
                <a:gd name="connsiteX16" fmla="*/ 29658 w 182067"/>
                <a:gd name="connsiteY16" fmla="*/ 159980 h 23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2067" h="232319" extrusionOk="0">
                  <a:moveTo>
                    <a:pt x="29658" y="159980"/>
                  </a:moveTo>
                  <a:cubicBezTo>
                    <a:pt x="27203" y="182499"/>
                    <a:pt x="19525" y="202120"/>
                    <a:pt x="4459" y="220981"/>
                  </a:cubicBezTo>
                  <a:cubicBezTo>
                    <a:pt x="2514" y="225291"/>
                    <a:pt x="1511" y="228200"/>
                    <a:pt x="0" y="231526"/>
                  </a:cubicBezTo>
                  <a:cubicBezTo>
                    <a:pt x="3127" y="228626"/>
                    <a:pt x="11598" y="225754"/>
                    <a:pt x="14692" y="222485"/>
                  </a:cubicBezTo>
                  <a:cubicBezTo>
                    <a:pt x="20629" y="216444"/>
                    <a:pt x="24348" y="217516"/>
                    <a:pt x="29669" y="213268"/>
                  </a:cubicBezTo>
                  <a:cubicBezTo>
                    <a:pt x="35428" y="216729"/>
                    <a:pt x="40774" y="220337"/>
                    <a:pt x="44647" y="222485"/>
                  </a:cubicBezTo>
                  <a:cubicBezTo>
                    <a:pt x="50969" y="223778"/>
                    <a:pt x="55709" y="231520"/>
                    <a:pt x="60626" y="232319"/>
                  </a:cubicBezTo>
                  <a:cubicBezTo>
                    <a:pt x="66812" y="227593"/>
                    <a:pt x="68998" y="227353"/>
                    <a:pt x="76605" y="222485"/>
                  </a:cubicBezTo>
                  <a:cubicBezTo>
                    <a:pt x="81096" y="217428"/>
                    <a:pt x="86354" y="218012"/>
                    <a:pt x="91582" y="213268"/>
                  </a:cubicBezTo>
                  <a:cubicBezTo>
                    <a:pt x="97285" y="214598"/>
                    <a:pt x="98970" y="220233"/>
                    <a:pt x="106558" y="222485"/>
                  </a:cubicBezTo>
                  <a:cubicBezTo>
                    <a:pt x="113591" y="224658"/>
                    <a:pt x="114108" y="227453"/>
                    <a:pt x="120445" y="231030"/>
                  </a:cubicBezTo>
                  <a:cubicBezTo>
                    <a:pt x="171379" y="106603"/>
                    <a:pt x="205339" y="34022"/>
                    <a:pt x="155838" y="3605"/>
                  </a:cubicBezTo>
                  <a:cubicBezTo>
                    <a:pt x="113320" y="-16013"/>
                    <a:pt x="81700" y="37926"/>
                    <a:pt x="49550" y="112807"/>
                  </a:cubicBezTo>
                  <a:cubicBezTo>
                    <a:pt x="65086" y="97527"/>
                    <a:pt x="83946" y="83303"/>
                    <a:pt x="102801" y="71563"/>
                  </a:cubicBezTo>
                  <a:cubicBezTo>
                    <a:pt x="107551" y="69336"/>
                    <a:pt x="114113" y="70541"/>
                    <a:pt x="116736" y="74284"/>
                  </a:cubicBezTo>
                  <a:cubicBezTo>
                    <a:pt x="119700" y="78853"/>
                    <a:pt x="118749" y="83622"/>
                    <a:pt x="114075" y="88178"/>
                  </a:cubicBezTo>
                  <a:cubicBezTo>
                    <a:pt x="81481" y="103041"/>
                    <a:pt x="50759" y="130309"/>
                    <a:pt x="29658" y="159980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73891258">
                    <a:custGeom>
                      <a:avLst/>
                      <a:gdLst>
                        <a:gd name="connsiteX0" fmla="*/ 29658 w 182067"/>
                        <a:gd name="connsiteY0" fmla="*/ 159980 h 232319"/>
                        <a:gd name="connsiteX1" fmla="*/ 4459 w 182067"/>
                        <a:gd name="connsiteY1" fmla="*/ 220981 h 232319"/>
                        <a:gd name="connsiteX2" fmla="*/ 0 w 182067"/>
                        <a:gd name="connsiteY2" fmla="*/ 231526 h 232319"/>
                        <a:gd name="connsiteX3" fmla="*/ 14692 w 182067"/>
                        <a:gd name="connsiteY3" fmla="*/ 222485 h 232319"/>
                        <a:gd name="connsiteX4" fmla="*/ 29669 w 182067"/>
                        <a:gd name="connsiteY4" fmla="*/ 213268 h 232319"/>
                        <a:gd name="connsiteX5" fmla="*/ 44647 w 182067"/>
                        <a:gd name="connsiteY5" fmla="*/ 222485 h 232319"/>
                        <a:gd name="connsiteX6" fmla="*/ 60626 w 182067"/>
                        <a:gd name="connsiteY6" fmla="*/ 232319 h 232319"/>
                        <a:gd name="connsiteX7" fmla="*/ 76605 w 182067"/>
                        <a:gd name="connsiteY7" fmla="*/ 222485 h 232319"/>
                        <a:gd name="connsiteX8" fmla="*/ 91582 w 182067"/>
                        <a:gd name="connsiteY8" fmla="*/ 213268 h 232319"/>
                        <a:gd name="connsiteX9" fmla="*/ 106558 w 182067"/>
                        <a:gd name="connsiteY9" fmla="*/ 222485 h 232319"/>
                        <a:gd name="connsiteX10" fmla="*/ 120445 w 182067"/>
                        <a:gd name="connsiteY10" fmla="*/ 231030 h 232319"/>
                        <a:gd name="connsiteX11" fmla="*/ 155838 w 182067"/>
                        <a:gd name="connsiteY11" fmla="*/ 3605 h 232319"/>
                        <a:gd name="connsiteX12" fmla="*/ 49550 w 182067"/>
                        <a:gd name="connsiteY12" fmla="*/ 112807 h 232319"/>
                        <a:gd name="connsiteX13" fmla="*/ 102801 w 182067"/>
                        <a:gd name="connsiteY13" fmla="*/ 71563 h 232319"/>
                        <a:gd name="connsiteX14" fmla="*/ 116736 w 182067"/>
                        <a:gd name="connsiteY14" fmla="*/ 74284 h 232319"/>
                        <a:gd name="connsiteX15" fmla="*/ 114075 w 182067"/>
                        <a:gd name="connsiteY15" fmla="*/ 88178 h 232319"/>
                        <a:gd name="connsiteX16" fmla="*/ 29658 w 182067"/>
                        <a:gd name="connsiteY16" fmla="*/ 159980 h 232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82067" h="232319">
                          <a:moveTo>
                            <a:pt x="29658" y="159980"/>
                          </a:moveTo>
                          <a:cubicBezTo>
                            <a:pt x="21623" y="179475"/>
                            <a:pt x="13285" y="199966"/>
                            <a:pt x="4459" y="220981"/>
                          </a:cubicBezTo>
                          <a:cubicBezTo>
                            <a:pt x="2963" y="224538"/>
                            <a:pt x="1483" y="228031"/>
                            <a:pt x="0" y="231526"/>
                          </a:cubicBezTo>
                          <a:lnTo>
                            <a:pt x="14692" y="222485"/>
                          </a:lnTo>
                          <a:lnTo>
                            <a:pt x="29669" y="213268"/>
                          </a:lnTo>
                          <a:lnTo>
                            <a:pt x="44647" y="222485"/>
                          </a:lnTo>
                          <a:lnTo>
                            <a:pt x="60626" y="232319"/>
                          </a:lnTo>
                          <a:lnTo>
                            <a:pt x="76605" y="222485"/>
                          </a:lnTo>
                          <a:lnTo>
                            <a:pt x="91582" y="213268"/>
                          </a:lnTo>
                          <a:lnTo>
                            <a:pt x="106558" y="222485"/>
                          </a:lnTo>
                          <a:lnTo>
                            <a:pt x="120445" y="231030"/>
                          </a:lnTo>
                          <a:cubicBezTo>
                            <a:pt x="170182" y="115117"/>
                            <a:pt x="210614" y="26650"/>
                            <a:pt x="155838" y="3605"/>
                          </a:cubicBezTo>
                          <a:cubicBezTo>
                            <a:pt x="113632" y="-14178"/>
                            <a:pt x="83228" y="35655"/>
                            <a:pt x="49550" y="112807"/>
                          </a:cubicBezTo>
                          <a:cubicBezTo>
                            <a:pt x="66440" y="97981"/>
                            <a:pt x="84224" y="84207"/>
                            <a:pt x="102801" y="71563"/>
                          </a:cubicBezTo>
                          <a:cubicBezTo>
                            <a:pt x="107401" y="68466"/>
                            <a:pt x="113640" y="69685"/>
                            <a:pt x="116736" y="74284"/>
                          </a:cubicBezTo>
                          <a:cubicBezTo>
                            <a:pt x="119817" y="78860"/>
                            <a:pt x="118628" y="85065"/>
                            <a:pt x="114075" y="88178"/>
                          </a:cubicBezTo>
                          <a:cubicBezTo>
                            <a:pt x="83423" y="108989"/>
                            <a:pt x="55118" y="133064"/>
                            <a:pt x="29658" y="15998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23BC328-A761-6F90-2E40-8E59C0EC66E3}"/>
                </a:ext>
              </a:extLst>
            </p:cNvPr>
            <p:cNvSpPr/>
            <p:nvPr/>
          </p:nvSpPr>
          <p:spPr>
            <a:xfrm>
              <a:off x="5796132" y="3628976"/>
              <a:ext cx="172741" cy="209575"/>
            </a:xfrm>
            <a:custGeom>
              <a:avLst/>
              <a:gdLst>
                <a:gd name="connsiteX0" fmla="*/ 10101 w 172741"/>
                <a:gd name="connsiteY0" fmla="*/ 70035 h 209575"/>
                <a:gd name="connsiteX1" fmla="*/ 86609 w 172741"/>
                <a:gd name="connsiteY1" fmla="*/ 202617 h 209575"/>
                <a:gd name="connsiteX2" fmla="*/ 162591 w 172741"/>
                <a:gd name="connsiteY2" fmla="*/ 70297 h 209575"/>
                <a:gd name="connsiteX3" fmla="*/ 93971 w 172741"/>
                <a:gd name="connsiteY3" fmla="*/ 66614 h 209575"/>
                <a:gd name="connsiteX4" fmla="*/ 90027 w 172741"/>
                <a:gd name="connsiteY4" fmla="*/ 48990 h 209575"/>
                <a:gd name="connsiteX5" fmla="*/ 118685 w 172741"/>
                <a:gd name="connsiteY5" fmla="*/ 36888 h 209575"/>
                <a:gd name="connsiteX6" fmla="*/ 131041 w 172741"/>
                <a:gd name="connsiteY6" fmla="*/ 60 h 209575"/>
                <a:gd name="connsiteX7" fmla="*/ 94234 w 172741"/>
                <a:gd name="connsiteY7" fmla="*/ 12424 h 209575"/>
                <a:gd name="connsiteX8" fmla="*/ 83192 w 172741"/>
                <a:gd name="connsiteY8" fmla="*/ 34520 h 209575"/>
                <a:gd name="connsiteX9" fmla="*/ 53745 w 172741"/>
                <a:gd name="connsiteY9" fmla="*/ 4006 h 209575"/>
                <a:gd name="connsiteX10" fmla="*/ 45595 w 172741"/>
                <a:gd name="connsiteY10" fmla="*/ 17422 h 209575"/>
                <a:gd name="connsiteX11" fmla="*/ 78196 w 172741"/>
                <a:gd name="connsiteY11" fmla="*/ 66352 h 209575"/>
                <a:gd name="connsiteX12" fmla="*/ 10101 w 172741"/>
                <a:gd name="connsiteY12" fmla="*/ 70035 h 2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741" h="209575" extrusionOk="0">
                  <a:moveTo>
                    <a:pt x="10101" y="70035"/>
                  </a:moveTo>
                  <a:cubicBezTo>
                    <a:pt x="-6783" y="100736"/>
                    <a:pt x="21557" y="231459"/>
                    <a:pt x="86609" y="202617"/>
                  </a:cubicBezTo>
                  <a:cubicBezTo>
                    <a:pt x="172010" y="239103"/>
                    <a:pt x="191052" y="95836"/>
                    <a:pt x="162591" y="70297"/>
                  </a:cubicBezTo>
                  <a:cubicBezTo>
                    <a:pt x="139245" y="45160"/>
                    <a:pt x="115321" y="62126"/>
                    <a:pt x="93971" y="66614"/>
                  </a:cubicBezTo>
                  <a:cubicBezTo>
                    <a:pt x="95080" y="60213"/>
                    <a:pt x="93325" y="55242"/>
                    <a:pt x="90027" y="48990"/>
                  </a:cubicBezTo>
                  <a:cubicBezTo>
                    <a:pt x="101642" y="50731"/>
                    <a:pt x="109465" y="45977"/>
                    <a:pt x="118685" y="36888"/>
                  </a:cubicBezTo>
                  <a:cubicBezTo>
                    <a:pt x="127150" y="26297"/>
                    <a:pt x="129206" y="15604"/>
                    <a:pt x="131041" y="60"/>
                  </a:cubicBezTo>
                  <a:cubicBezTo>
                    <a:pt x="116051" y="1117"/>
                    <a:pt x="102602" y="3171"/>
                    <a:pt x="94234" y="12424"/>
                  </a:cubicBezTo>
                  <a:cubicBezTo>
                    <a:pt x="88349" y="18733"/>
                    <a:pt x="85273" y="24029"/>
                    <a:pt x="83192" y="34520"/>
                  </a:cubicBezTo>
                  <a:cubicBezTo>
                    <a:pt x="78129" y="23742"/>
                    <a:pt x="68368" y="14387"/>
                    <a:pt x="53745" y="4006"/>
                  </a:cubicBezTo>
                  <a:cubicBezTo>
                    <a:pt x="52005" y="7061"/>
                    <a:pt x="48750" y="10464"/>
                    <a:pt x="45595" y="17422"/>
                  </a:cubicBezTo>
                  <a:cubicBezTo>
                    <a:pt x="66350" y="25939"/>
                    <a:pt x="74968" y="43290"/>
                    <a:pt x="78196" y="66352"/>
                  </a:cubicBezTo>
                  <a:cubicBezTo>
                    <a:pt x="50708" y="61941"/>
                    <a:pt x="32020" y="45975"/>
                    <a:pt x="10101" y="70035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532816902">
                    <a:custGeom>
                      <a:avLst/>
                      <a:gdLst>
                        <a:gd name="connsiteX0" fmla="*/ 10101 w 172741"/>
                        <a:gd name="connsiteY0" fmla="*/ 70035 h 209575"/>
                        <a:gd name="connsiteX1" fmla="*/ 86609 w 172741"/>
                        <a:gd name="connsiteY1" fmla="*/ 202617 h 209575"/>
                        <a:gd name="connsiteX2" fmla="*/ 162591 w 172741"/>
                        <a:gd name="connsiteY2" fmla="*/ 70297 h 209575"/>
                        <a:gd name="connsiteX3" fmla="*/ 93971 w 172741"/>
                        <a:gd name="connsiteY3" fmla="*/ 66614 h 209575"/>
                        <a:gd name="connsiteX4" fmla="*/ 90027 w 172741"/>
                        <a:gd name="connsiteY4" fmla="*/ 48990 h 209575"/>
                        <a:gd name="connsiteX5" fmla="*/ 118685 w 172741"/>
                        <a:gd name="connsiteY5" fmla="*/ 36888 h 209575"/>
                        <a:gd name="connsiteX6" fmla="*/ 131041 w 172741"/>
                        <a:gd name="connsiteY6" fmla="*/ 60 h 209575"/>
                        <a:gd name="connsiteX7" fmla="*/ 94234 w 172741"/>
                        <a:gd name="connsiteY7" fmla="*/ 12424 h 209575"/>
                        <a:gd name="connsiteX8" fmla="*/ 83192 w 172741"/>
                        <a:gd name="connsiteY8" fmla="*/ 34520 h 209575"/>
                        <a:gd name="connsiteX9" fmla="*/ 53745 w 172741"/>
                        <a:gd name="connsiteY9" fmla="*/ 4006 h 209575"/>
                        <a:gd name="connsiteX10" fmla="*/ 45595 w 172741"/>
                        <a:gd name="connsiteY10" fmla="*/ 17422 h 209575"/>
                        <a:gd name="connsiteX11" fmla="*/ 78196 w 172741"/>
                        <a:gd name="connsiteY11" fmla="*/ 66352 h 209575"/>
                        <a:gd name="connsiteX12" fmla="*/ 10101 w 172741"/>
                        <a:gd name="connsiteY12" fmla="*/ 70035 h 20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2741" h="209575">
                          <a:moveTo>
                            <a:pt x="10101" y="70035"/>
                          </a:moveTo>
                          <a:cubicBezTo>
                            <a:pt x="-15402" y="98181"/>
                            <a:pt x="6420" y="242340"/>
                            <a:pt x="86609" y="202617"/>
                          </a:cubicBezTo>
                          <a:cubicBezTo>
                            <a:pt x="166535" y="242602"/>
                            <a:pt x="188094" y="98444"/>
                            <a:pt x="162591" y="70297"/>
                          </a:cubicBezTo>
                          <a:cubicBezTo>
                            <a:pt x="138929" y="44518"/>
                            <a:pt x="113427" y="62142"/>
                            <a:pt x="93971" y="66614"/>
                          </a:cubicBezTo>
                          <a:cubicBezTo>
                            <a:pt x="93371" y="60602"/>
                            <a:pt x="92047" y="54684"/>
                            <a:pt x="90027" y="48990"/>
                          </a:cubicBezTo>
                          <a:cubicBezTo>
                            <a:pt x="100694" y="48400"/>
                            <a:pt x="110824" y="44122"/>
                            <a:pt x="118685" y="36888"/>
                          </a:cubicBezTo>
                          <a:cubicBezTo>
                            <a:pt x="127238" y="26574"/>
                            <a:pt x="131643" y="13445"/>
                            <a:pt x="131041" y="60"/>
                          </a:cubicBezTo>
                          <a:cubicBezTo>
                            <a:pt x="117657" y="-573"/>
                            <a:pt x="104522" y="3839"/>
                            <a:pt x="94234" y="12424"/>
                          </a:cubicBezTo>
                          <a:cubicBezTo>
                            <a:pt x="88522" y="18587"/>
                            <a:pt x="84690" y="26253"/>
                            <a:pt x="83192" y="34520"/>
                          </a:cubicBezTo>
                          <a:cubicBezTo>
                            <a:pt x="75737" y="22309"/>
                            <a:pt x="65684" y="11890"/>
                            <a:pt x="53745" y="4006"/>
                          </a:cubicBezTo>
                          <a:lnTo>
                            <a:pt x="45595" y="17422"/>
                          </a:lnTo>
                          <a:cubicBezTo>
                            <a:pt x="62636" y="28648"/>
                            <a:pt x="74398" y="46302"/>
                            <a:pt x="78196" y="66352"/>
                          </a:cubicBezTo>
                          <a:cubicBezTo>
                            <a:pt x="59003" y="61617"/>
                            <a:pt x="33238" y="44518"/>
                            <a:pt x="10101" y="70035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D34ECB2-1426-82AD-9B11-64B3896C84A0}"/>
                </a:ext>
              </a:extLst>
            </p:cNvPr>
            <p:cNvSpPr/>
            <p:nvPr/>
          </p:nvSpPr>
          <p:spPr>
            <a:xfrm>
              <a:off x="5848405" y="3286102"/>
              <a:ext cx="495299" cy="533399"/>
            </a:xfrm>
            <a:custGeom>
              <a:avLst/>
              <a:gdLst>
                <a:gd name="connsiteX0" fmla="*/ 154781 w 495299"/>
                <a:gd name="connsiteY0" fmla="*/ 19050 h 533399"/>
                <a:gd name="connsiteX1" fmla="*/ 123825 w 495299"/>
                <a:gd name="connsiteY1" fmla="*/ 0 h 533399"/>
                <a:gd name="connsiteX2" fmla="*/ 92869 w 495299"/>
                <a:gd name="connsiteY2" fmla="*/ 19050 h 533399"/>
                <a:gd name="connsiteX3" fmla="*/ 61913 w 495299"/>
                <a:gd name="connsiteY3" fmla="*/ 0 h 533399"/>
                <a:gd name="connsiteX4" fmla="*/ 30956 w 495299"/>
                <a:gd name="connsiteY4" fmla="*/ 19050 h 533399"/>
                <a:gd name="connsiteX5" fmla="*/ 0 w 495299"/>
                <a:gd name="connsiteY5" fmla="*/ 0 h 533399"/>
                <a:gd name="connsiteX6" fmla="*/ 0 w 495299"/>
                <a:gd name="connsiteY6" fmla="*/ 310044 h 533399"/>
                <a:gd name="connsiteX7" fmla="*/ 18095 w 495299"/>
                <a:gd name="connsiteY7" fmla="*/ 323627 h 533399"/>
                <a:gd name="connsiteX8" fmla="*/ 27115 w 495299"/>
                <a:gd name="connsiteY8" fmla="*/ 330282 h 533399"/>
                <a:gd name="connsiteX9" fmla="*/ 77081 w 495299"/>
                <a:gd name="connsiteY9" fmla="*/ 314325 h 533399"/>
                <a:gd name="connsiteX10" fmla="*/ 77082 w 495299"/>
                <a:gd name="connsiteY10" fmla="*/ 314325 h 533399"/>
                <a:gd name="connsiteX11" fmla="*/ 80372 w 495299"/>
                <a:gd name="connsiteY11" fmla="*/ 314405 h 533399"/>
                <a:gd name="connsiteX12" fmla="*/ 105867 w 495299"/>
                <a:gd name="connsiteY12" fmla="*/ 316102 h 533399"/>
                <a:gd name="connsiteX13" fmla="*/ 107298 w 495299"/>
                <a:gd name="connsiteY13" fmla="*/ 341315 h 533399"/>
                <a:gd name="connsiteX14" fmla="*/ 102424 w 495299"/>
                <a:gd name="connsiteY14" fmla="*/ 374296 h 533399"/>
                <a:gd name="connsiteX15" fmla="*/ 131495 w 495299"/>
                <a:gd name="connsiteY15" fmla="*/ 393986 h 533399"/>
                <a:gd name="connsiteX16" fmla="*/ 134454 w 495299"/>
                <a:gd name="connsiteY16" fmla="*/ 525381 h 533399"/>
                <a:gd name="connsiteX17" fmla="*/ 130387 w 495299"/>
                <a:gd name="connsiteY17" fmla="*/ 533400 h 533399"/>
                <a:gd name="connsiteX18" fmla="*/ 457200 w 495299"/>
                <a:gd name="connsiteY18" fmla="*/ 533400 h 533399"/>
                <a:gd name="connsiteX19" fmla="*/ 495300 w 495299"/>
                <a:gd name="connsiteY19" fmla="*/ 495302 h 533399"/>
                <a:gd name="connsiteX20" fmla="*/ 495300 w 495299"/>
                <a:gd name="connsiteY20" fmla="*/ 495300 h 533399"/>
                <a:gd name="connsiteX21" fmla="*/ 495300 w 495299"/>
                <a:gd name="connsiteY21" fmla="*/ 0 h 533399"/>
                <a:gd name="connsiteX22" fmla="*/ 464344 w 495299"/>
                <a:gd name="connsiteY22" fmla="*/ 19050 h 533399"/>
                <a:gd name="connsiteX23" fmla="*/ 433387 w 495299"/>
                <a:gd name="connsiteY23" fmla="*/ 0 h 533399"/>
                <a:gd name="connsiteX24" fmla="*/ 402431 w 495299"/>
                <a:gd name="connsiteY24" fmla="*/ 19050 h 533399"/>
                <a:gd name="connsiteX25" fmla="*/ 371475 w 495299"/>
                <a:gd name="connsiteY25" fmla="*/ 0 h 533399"/>
                <a:gd name="connsiteX26" fmla="*/ 340519 w 495299"/>
                <a:gd name="connsiteY26" fmla="*/ 19050 h 533399"/>
                <a:gd name="connsiteX27" fmla="*/ 309562 w 495299"/>
                <a:gd name="connsiteY27" fmla="*/ 0 h 533399"/>
                <a:gd name="connsiteX28" fmla="*/ 278606 w 495299"/>
                <a:gd name="connsiteY28" fmla="*/ 19050 h 533399"/>
                <a:gd name="connsiteX29" fmla="*/ 247650 w 495299"/>
                <a:gd name="connsiteY29" fmla="*/ 0 h 533399"/>
                <a:gd name="connsiteX30" fmla="*/ 216694 w 495299"/>
                <a:gd name="connsiteY30" fmla="*/ 19050 h 533399"/>
                <a:gd name="connsiteX31" fmla="*/ 185737 w 495299"/>
                <a:gd name="connsiteY31" fmla="*/ 0 h 533399"/>
                <a:gd name="connsiteX32" fmla="*/ 154781 w 495299"/>
                <a:gd name="connsiteY32" fmla="*/ 19050 h 533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95299" h="533399" extrusionOk="0">
                  <a:moveTo>
                    <a:pt x="154781" y="19050"/>
                  </a:moveTo>
                  <a:cubicBezTo>
                    <a:pt x="140731" y="13473"/>
                    <a:pt x="134771" y="3777"/>
                    <a:pt x="123825" y="0"/>
                  </a:cubicBezTo>
                  <a:cubicBezTo>
                    <a:pt x="109777" y="9155"/>
                    <a:pt x="102626" y="8238"/>
                    <a:pt x="92869" y="19050"/>
                  </a:cubicBezTo>
                  <a:cubicBezTo>
                    <a:pt x="81094" y="15356"/>
                    <a:pt x="76966" y="5400"/>
                    <a:pt x="61913" y="0"/>
                  </a:cubicBezTo>
                  <a:cubicBezTo>
                    <a:pt x="56324" y="7848"/>
                    <a:pt x="42861" y="11117"/>
                    <a:pt x="30956" y="19050"/>
                  </a:cubicBezTo>
                  <a:cubicBezTo>
                    <a:pt x="14923" y="12676"/>
                    <a:pt x="10423" y="1345"/>
                    <a:pt x="0" y="0"/>
                  </a:cubicBezTo>
                  <a:cubicBezTo>
                    <a:pt x="33156" y="150107"/>
                    <a:pt x="-23652" y="204551"/>
                    <a:pt x="0" y="310044"/>
                  </a:cubicBezTo>
                  <a:cubicBezTo>
                    <a:pt x="8025" y="313279"/>
                    <a:pt x="10955" y="320864"/>
                    <a:pt x="18095" y="323627"/>
                  </a:cubicBezTo>
                  <a:cubicBezTo>
                    <a:pt x="21546" y="324786"/>
                    <a:pt x="24294" y="328187"/>
                    <a:pt x="27115" y="330282"/>
                  </a:cubicBezTo>
                  <a:cubicBezTo>
                    <a:pt x="43142" y="318149"/>
                    <a:pt x="63115" y="311510"/>
                    <a:pt x="77081" y="314325"/>
                  </a:cubicBezTo>
                  <a:lnTo>
                    <a:pt x="77082" y="314325"/>
                  </a:lnTo>
                  <a:cubicBezTo>
                    <a:pt x="79182" y="314325"/>
                    <a:pt x="80372" y="314404"/>
                    <a:pt x="80372" y="314405"/>
                  </a:cubicBezTo>
                  <a:cubicBezTo>
                    <a:pt x="88065" y="313189"/>
                    <a:pt x="97166" y="317590"/>
                    <a:pt x="105867" y="316102"/>
                  </a:cubicBezTo>
                  <a:cubicBezTo>
                    <a:pt x="107072" y="328506"/>
                    <a:pt x="105855" y="330664"/>
                    <a:pt x="107298" y="341315"/>
                  </a:cubicBezTo>
                  <a:cubicBezTo>
                    <a:pt x="107097" y="350710"/>
                    <a:pt x="107382" y="363421"/>
                    <a:pt x="102424" y="374296"/>
                  </a:cubicBezTo>
                  <a:cubicBezTo>
                    <a:pt x="117091" y="378863"/>
                    <a:pt x="122750" y="385109"/>
                    <a:pt x="131495" y="393986"/>
                  </a:cubicBezTo>
                  <a:cubicBezTo>
                    <a:pt x="162444" y="409652"/>
                    <a:pt x="150199" y="485211"/>
                    <a:pt x="134454" y="525381"/>
                  </a:cubicBezTo>
                  <a:cubicBezTo>
                    <a:pt x="133377" y="528177"/>
                    <a:pt x="131811" y="531166"/>
                    <a:pt x="130387" y="533400"/>
                  </a:cubicBezTo>
                  <a:cubicBezTo>
                    <a:pt x="203972" y="501838"/>
                    <a:pt x="386465" y="563545"/>
                    <a:pt x="457200" y="533400"/>
                  </a:cubicBezTo>
                  <a:cubicBezTo>
                    <a:pt x="472516" y="533076"/>
                    <a:pt x="499277" y="519767"/>
                    <a:pt x="495300" y="495302"/>
                  </a:cubicBezTo>
                  <a:lnTo>
                    <a:pt x="495300" y="495300"/>
                  </a:lnTo>
                  <a:cubicBezTo>
                    <a:pt x="491439" y="341447"/>
                    <a:pt x="530668" y="105677"/>
                    <a:pt x="495300" y="0"/>
                  </a:cubicBezTo>
                  <a:cubicBezTo>
                    <a:pt x="482636" y="12573"/>
                    <a:pt x="471461" y="10410"/>
                    <a:pt x="464344" y="19050"/>
                  </a:cubicBezTo>
                  <a:cubicBezTo>
                    <a:pt x="451878" y="14986"/>
                    <a:pt x="447358" y="6299"/>
                    <a:pt x="433387" y="0"/>
                  </a:cubicBezTo>
                  <a:cubicBezTo>
                    <a:pt x="422402" y="11317"/>
                    <a:pt x="412077" y="12953"/>
                    <a:pt x="402431" y="19050"/>
                  </a:cubicBezTo>
                  <a:cubicBezTo>
                    <a:pt x="386944" y="10037"/>
                    <a:pt x="379945" y="5037"/>
                    <a:pt x="371475" y="0"/>
                  </a:cubicBezTo>
                  <a:cubicBezTo>
                    <a:pt x="358296" y="11584"/>
                    <a:pt x="349892" y="11764"/>
                    <a:pt x="340519" y="19050"/>
                  </a:cubicBezTo>
                  <a:cubicBezTo>
                    <a:pt x="324875" y="12878"/>
                    <a:pt x="321065" y="4555"/>
                    <a:pt x="309562" y="0"/>
                  </a:cubicBezTo>
                  <a:cubicBezTo>
                    <a:pt x="298106" y="8252"/>
                    <a:pt x="289875" y="7906"/>
                    <a:pt x="278606" y="19050"/>
                  </a:cubicBezTo>
                  <a:cubicBezTo>
                    <a:pt x="270586" y="17086"/>
                    <a:pt x="258892" y="5091"/>
                    <a:pt x="247650" y="0"/>
                  </a:cubicBezTo>
                  <a:cubicBezTo>
                    <a:pt x="240301" y="4911"/>
                    <a:pt x="228456" y="10956"/>
                    <a:pt x="216694" y="19050"/>
                  </a:cubicBezTo>
                  <a:cubicBezTo>
                    <a:pt x="208376" y="15238"/>
                    <a:pt x="196753" y="6435"/>
                    <a:pt x="185737" y="0"/>
                  </a:cubicBezTo>
                  <a:cubicBezTo>
                    <a:pt x="179724" y="4785"/>
                    <a:pt x="165739" y="10049"/>
                    <a:pt x="154781" y="19050"/>
                  </a:cubicBezTo>
                  <a:close/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54781 w 495299"/>
                        <a:gd name="connsiteY0" fmla="*/ 19050 h 533399"/>
                        <a:gd name="connsiteX1" fmla="*/ 123825 w 495299"/>
                        <a:gd name="connsiteY1" fmla="*/ 0 h 533399"/>
                        <a:gd name="connsiteX2" fmla="*/ 92869 w 495299"/>
                        <a:gd name="connsiteY2" fmla="*/ 19050 h 533399"/>
                        <a:gd name="connsiteX3" fmla="*/ 61913 w 495299"/>
                        <a:gd name="connsiteY3" fmla="*/ 0 h 533399"/>
                        <a:gd name="connsiteX4" fmla="*/ 30956 w 495299"/>
                        <a:gd name="connsiteY4" fmla="*/ 19050 h 533399"/>
                        <a:gd name="connsiteX5" fmla="*/ 0 w 495299"/>
                        <a:gd name="connsiteY5" fmla="*/ 0 h 533399"/>
                        <a:gd name="connsiteX6" fmla="*/ 0 w 495299"/>
                        <a:gd name="connsiteY6" fmla="*/ 310044 h 533399"/>
                        <a:gd name="connsiteX7" fmla="*/ 18095 w 495299"/>
                        <a:gd name="connsiteY7" fmla="*/ 323627 h 533399"/>
                        <a:gd name="connsiteX8" fmla="*/ 27115 w 495299"/>
                        <a:gd name="connsiteY8" fmla="*/ 330282 h 533399"/>
                        <a:gd name="connsiteX9" fmla="*/ 77081 w 495299"/>
                        <a:gd name="connsiteY9" fmla="*/ 314325 h 533399"/>
                        <a:gd name="connsiteX10" fmla="*/ 77082 w 495299"/>
                        <a:gd name="connsiteY10" fmla="*/ 314325 h 533399"/>
                        <a:gd name="connsiteX11" fmla="*/ 80372 w 495299"/>
                        <a:gd name="connsiteY11" fmla="*/ 314405 h 533399"/>
                        <a:gd name="connsiteX12" fmla="*/ 105867 w 495299"/>
                        <a:gd name="connsiteY12" fmla="*/ 316102 h 533399"/>
                        <a:gd name="connsiteX13" fmla="*/ 107298 w 495299"/>
                        <a:gd name="connsiteY13" fmla="*/ 341315 h 533399"/>
                        <a:gd name="connsiteX14" fmla="*/ 102424 w 495299"/>
                        <a:gd name="connsiteY14" fmla="*/ 374296 h 533399"/>
                        <a:gd name="connsiteX15" fmla="*/ 131495 w 495299"/>
                        <a:gd name="connsiteY15" fmla="*/ 393986 h 533399"/>
                        <a:gd name="connsiteX16" fmla="*/ 134454 w 495299"/>
                        <a:gd name="connsiteY16" fmla="*/ 525381 h 533399"/>
                        <a:gd name="connsiteX17" fmla="*/ 130387 w 495299"/>
                        <a:gd name="connsiteY17" fmla="*/ 533400 h 533399"/>
                        <a:gd name="connsiteX18" fmla="*/ 457200 w 495299"/>
                        <a:gd name="connsiteY18" fmla="*/ 533400 h 533399"/>
                        <a:gd name="connsiteX19" fmla="*/ 495300 w 495299"/>
                        <a:gd name="connsiteY19" fmla="*/ 495302 h 533399"/>
                        <a:gd name="connsiteX20" fmla="*/ 495300 w 495299"/>
                        <a:gd name="connsiteY20" fmla="*/ 495300 h 533399"/>
                        <a:gd name="connsiteX21" fmla="*/ 495300 w 495299"/>
                        <a:gd name="connsiteY21" fmla="*/ 0 h 533399"/>
                        <a:gd name="connsiteX22" fmla="*/ 464344 w 495299"/>
                        <a:gd name="connsiteY22" fmla="*/ 19050 h 533399"/>
                        <a:gd name="connsiteX23" fmla="*/ 433387 w 495299"/>
                        <a:gd name="connsiteY23" fmla="*/ 0 h 533399"/>
                        <a:gd name="connsiteX24" fmla="*/ 402431 w 495299"/>
                        <a:gd name="connsiteY24" fmla="*/ 19050 h 533399"/>
                        <a:gd name="connsiteX25" fmla="*/ 371475 w 495299"/>
                        <a:gd name="connsiteY25" fmla="*/ 0 h 533399"/>
                        <a:gd name="connsiteX26" fmla="*/ 340519 w 495299"/>
                        <a:gd name="connsiteY26" fmla="*/ 19050 h 533399"/>
                        <a:gd name="connsiteX27" fmla="*/ 309562 w 495299"/>
                        <a:gd name="connsiteY27" fmla="*/ 0 h 533399"/>
                        <a:gd name="connsiteX28" fmla="*/ 278606 w 495299"/>
                        <a:gd name="connsiteY28" fmla="*/ 19050 h 533399"/>
                        <a:gd name="connsiteX29" fmla="*/ 247650 w 495299"/>
                        <a:gd name="connsiteY29" fmla="*/ 0 h 533399"/>
                        <a:gd name="connsiteX30" fmla="*/ 216694 w 495299"/>
                        <a:gd name="connsiteY30" fmla="*/ 19050 h 533399"/>
                        <a:gd name="connsiteX31" fmla="*/ 185737 w 495299"/>
                        <a:gd name="connsiteY31" fmla="*/ 0 h 533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495299" h="533399">
                          <a:moveTo>
                            <a:pt x="154781" y="19050"/>
                          </a:moveTo>
                          <a:lnTo>
                            <a:pt x="123825" y="0"/>
                          </a:lnTo>
                          <a:lnTo>
                            <a:pt x="92869" y="19050"/>
                          </a:lnTo>
                          <a:lnTo>
                            <a:pt x="61913" y="0"/>
                          </a:lnTo>
                          <a:lnTo>
                            <a:pt x="30956" y="19050"/>
                          </a:lnTo>
                          <a:lnTo>
                            <a:pt x="0" y="0"/>
                          </a:lnTo>
                          <a:lnTo>
                            <a:pt x="0" y="310044"/>
                          </a:lnTo>
                          <a:lnTo>
                            <a:pt x="18095" y="323627"/>
                          </a:lnTo>
                          <a:cubicBezTo>
                            <a:pt x="21206" y="325718"/>
                            <a:pt x="24213" y="327936"/>
                            <a:pt x="27115" y="330282"/>
                          </a:cubicBezTo>
                          <a:cubicBezTo>
                            <a:pt x="41596" y="319677"/>
                            <a:pt x="59135" y="314076"/>
                            <a:pt x="77081" y="314325"/>
                          </a:cubicBezTo>
                          <a:lnTo>
                            <a:pt x="77082" y="314325"/>
                          </a:lnTo>
                          <a:cubicBezTo>
                            <a:pt x="79183" y="314325"/>
                            <a:pt x="80372" y="314405"/>
                            <a:pt x="80372" y="314405"/>
                          </a:cubicBezTo>
                          <a:lnTo>
                            <a:pt x="105867" y="316102"/>
                          </a:lnTo>
                          <a:lnTo>
                            <a:pt x="107298" y="341315"/>
                          </a:lnTo>
                          <a:cubicBezTo>
                            <a:pt x="107697" y="352515"/>
                            <a:pt x="106046" y="363692"/>
                            <a:pt x="102424" y="374296"/>
                          </a:cubicBezTo>
                          <a:cubicBezTo>
                            <a:pt x="113622" y="378299"/>
                            <a:pt x="123623" y="385073"/>
                            <a:pt x="131495" y="393986"/>
                          </a:cubicBezTo>
                          <a:cubicBezTo>
                            <a:pt x="156081" y="421122"/>
                            <a:pt x="152874" y="483835"/>
                            <a:pt x="134454" y="525381"/>
                          </a:cubicBezTo>
                          <a:cubicBezTo>
                            <a:pt x="133198" y="528215"/>
                            <a:pt x="131769" y="530770"/>
                            <a:pt x="130387" y="533400"/>
                          </a:cubicBezTo>
                          <a:lnTo>
                            <a:pt x="457200" y="533400"/>
                          </a:lnTo>
                          <a:cubicBezTo>
                            <a:pt x="478242" y="533400"/>
                            <a:pt x="495299" y="516343"/>
                            <a:pt x="495300" y="495302"/>
                          </a:cubicBezTo>
                          <a:cubicBezTo>
                            <a:pt x="495300" y="495301"/>
                            <a:pt x="495300" y="495301"/>
                            <a:pt x="495300" y="495300"/>
                          </a:cubicBezTo>
                          <a:lnTo>
                            <a:pt x="495300" y="0"/>
                          </a:lnTo>
                          <a:lnTo>
                            <a:pt x="464344" y="19050"/>
                          </a:lnTo>
                          <a:lnTo>
                            <a:pt x="433387" y="0"/>
                          </a:lnTo>
                          <a:lnTo>
                            <a:pt x="402431" y="19050"/>
                          </a:lnTo>
                          <a:lnTo>
                            <a:pt x="371475" y="0"/>
                          </a:lnTo>
                          <a:lnTo>
                            <a:pt x="340519" y="19050"/>
                          </a:lnTo>
                          <a:lnTo>
                            <a:pt x="309562" y="0"/>
                          </a:lnTo>
                          <a:lnTo>
                            <a:pt x="278606" y="19050"/>
                          </a:lnTo>
                          <a:lnTo>
                            <a:pt x="247650" y="0"/>
                          </a:lnTo>
                          <a:lnTo>
                            <a:pt x="216694" y="19050"/>
                          </a:lnTo>
                          <a:lnTo>
                            <a:pt x="185737" y="0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E0FBB9DE-DF2B-49C5-05F4-F9462234C33F}"/>
              </a:ext>
            </a:extLst>
          </p:cNvPr>
          <p:cNvGraphicFramePr>
            <a:graphicFrameLocks noGrp="1" noDrilldown="1" noMove="1" noResize="1"/>
          </p:cNvGraphicFramePr>
          <p:nvPr/>
        </p:nvGraphicFramePr>
        <p:xfrm>
          <a:off x="2896218" y="2637516"/>
          <a:ext cx="1723487" cy="3143250"/>
        </p:xfrm>
        <a:graphic>
          <a:graphicData uri="http://schemas.openxmlformats.org/drawingml/2006/table">
            <a:tbl>
              <a:tblPr/>
              <a:tblGrid>
                <a:gridCol w="1723487">
                  <a:extLst>
                    <a:ext uri="{9D8B030D-6E8A-4147-A177-3AD203B41FA5}">
                      <a16:colId xmlns:a16="http://schemas.microsoft.com/office/drawing/2014/main" val="313198670"/>
                    </a:ext>
                  </a:extLst>
                </a:gridCol>
              </a:tblGrid>
              <a:tr h="302769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951840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860677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48455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976752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2783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18278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80475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910099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84441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579859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D5F080D-4863-C9E3-6F45-CB96FDDF0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844226"/>
              </p:ext>
            </p:extLst>
          </p:nvPr>
        </p:nvGraphicFramePr>
        <p:xfrm>
          <a:off x="2889609" y="2644015"/>
          <a:ext cx="3072837" cy="3143250"/>
        </p:xfrm>
        <a:graphic>
          <a:graphicData uri="http://schemas.openxmlformats.org/drawingml/2006/table">
            <a:tbl>
              <a:tblPr/>
              <a:tblGrid>
                <a:gridCol w="1740448">
                  <a:extLst>
                    <a:ext uri="{9D8B030D-6E8A-4147-A177-3AD203B41FA5}">
                      <a16:colId xmlns:a16="http://schemas.microsoft.com/office/drawing/2014/main" val="1601030257"/>
                    </a:ext>
                  </a:extLst>
                </a:gridCol>
                <a:gridCol w="1332389">
                  <a:extLst>
                    <a:ext uri="{9D8B030D-6E8A-4147-A177-3AD203B41FA5}">
                      <a16:colId xmlns:a16="http://schemas.microsoft.com/office/drawing/2014/main" val="1809380693"/>
                    </a:ext>
                  </a:extLst>
                </a:gridCol>
              </a:tblGrid>
              <a:tr h="285519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Total Units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4605490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4187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87450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338397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2445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438788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2445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5798819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994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211726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949371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1575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259121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053567"/>
                  </a:ext>
                </a:extLst>
              </a:tr>
              <a:tr h="28551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0783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0715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CEE1AEC-F002-CB42-81B0-2D61C2AE2567}"/>
              </a:ext>
            </a:extLst>
          </p:cNvPr>
          <p:cNvGrpSpPr/>
          <p:nvPr/>
        </p:nvGrpSpPr>
        <p:grpSpPr>
          <a:xfrm>
            <a:off x="9162831" y="3633929"/>
            <a:ext cx="1738069" cy="2153947"/>
            <a:chOff x="5796132" y="3039281"/>
            <a:chExt cx="576145" cy="79927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5748B-DE7F-9ACD-B4A4-B8F81D681779}"/>
                </a:ext>
              </a:extLst>
            </p:cNvPr>
            <p:cNvSpPr/>
            <p:nvPr/>
          </p:nvSpPr>
          <p:spPr>
            <a:xfrm>
              <a:off x="5845044" y="3108702"/>
              <a:ext cx="184708" cy="162896"/>
            </a:xfrm>
            <a:custGeom>
              <a:avLst/>
              <a:gdLst>
                <a:gd name="connsiteX0" fmla="*/ 0 w 184708"/>
                <a:gd name="connsiteY0" fmla="*/ 30166 h 162896"/>
                <a:gd name="connsiteX1" fmla="*/ 24413 w 184708"/>
                <a:gd name="connsiteY1" fmla="*/ 156801 h 162896"/>
                <a:gd name="connsiteX2" fmla="*/ 34319 w 184708"/>
                <a:gd name="connsiteY2" fmla="*/ 162897 h 162896"/>
                <a:gd name="connsiteX3" fmla="*/ 50292 w 184708"/>
                <a:gd name="connsiteY3" fmla="*/ 153067 h 162896"/>
                <a:gd name="connsiteX4" fmla="*/ 65275 w 184708"/>
                <a:gd name="connsiteY4" fmla="*/ 143847 h 162896"/>
                <a:gd name="connsiteX5" fmla="*/ 80248 w 184708"/>
                <a:gd name="connsiteY5" fmla="*/ 153067 h 162896"/>
                <a:gd name="connsiteX6" fmla="*/ 96231 w 184708"/>
                <a:gd name="connsiteY6" fmla="*/ 162897 h 162896"/>
                <a:gd name="connsiteX7" fmla="*/ 112204 w 184708"/>
                <a:gd name="connsiteY7" fmla="*/ 153067 h 162896"/>
                <a:gd name="connsiteX8" fmla="*/ 127187 w 184708"/>
                <a:gd name="connsiteY8" fmla="*/ 143847 h 162896"/>
                <a:gd name="connsiteX9" fmla="*/ 142161 w 184708"/>
                <a:gd name="connsiteY9" fmla="*/ 153067 h 162896"/>
                <a:gd name="connsiteX10" fmla="*/ 158144 w 184708"/>
                <a:gd name="connsiteY10" fmla="*/ 162897 h 162896"/>
                <a:gd name="connsiteX11" fmla="*/ 174117 w 184708"/>
                <a:gd name="connsiteY11" fmla="*/ 153067 h 162896"/>
                <a:gd name="connsiteX12" fmla="*/ 184709 w 184708"/>
                <a:gd name="connsiteY12" fmla="*/ 146552 h 162896"/>
                <a:gd name="connsiteX13" fmla="*/ 156458 w 184708"/>
                <a:gd name="connsiteY13" fmla="*/ 0 h 162896"/>
                <a:gd name="connsiteX14" fmla="*/ 0 w 184708"/>
                <a:gd name="connsiteY14" fmla="*/ 30166 h 16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4708" h="162896" extrusionOk="0">
                  <a:moveTo>
                    <a:pt x="0" y="30166"/>
                  </a:moveTo>
                  <a:cubicBezTo>
                    <a:pt x="17862" y="67748"/>
                    <a:pt x="7832" y="130919"/>
                    <a:pt x="24413" y="156801"/>
                  </a:cubicBezTo>
                  <a:cubicBezTo>
                    <a:pt x="28659" y="159398"/>
                    <a:pt x="32222" y="161676"/>
                    <a:pt x="34319" y="162897"/>
                  </a:cubicBezTo>
                  <a:cubicBezTo>
                    <a:pt x="38935" y="157520"/>
                    <a:pt x="45732" y="157030"/>
                    <a:pt x="50292" y="153067"/>
                  </a:cubicBezTo>
                  <a:cubicBezTo>
                    <a:pt x="57222" y="148713"/>
                    <a:pt x="61420" y="146619"/>
                    <a:pt x="65275" y="143847"/>
                  </a:cubicBezTo>
                  <a:cubicBezTo>
                    <a:pt x="71031" y="146377"/>
                    <a:pt x="72398" y="150123"/>
                    <a:pt x="80248" y="153067"/>
                  </a:cubicBezTo>
                  <a:cubicBezTo>
                    <a:pt x="84488" y="155270"/>
                    <a:pt x="88271" y="158771"/>
                    <a:pt x="96231" y="162897"/>
                  </a:cubicBezTo>
                  <a:cubicBezTo>
                    <a:pt x="103306" y="156894"/>
                    <a:pt x="104972" y="158049"/>
                    <a:pt x="112204" y="153067"/>
                  </a:cubicBezTo>
                  <a:cubicBezTo>
                    <a:pt x="118030" y="148515"/>
                    <a:pt x="124190" y="148055"/>
                    <a:pt x="127187" y="143847"/>
                  </a:cubicBezTo>
                  <a:cubicBezTo>
                    <a:pt x="132561" y="145569"/>
                    <a:pt x="135038" y="149088"/>
                    <a:pt x="142161" y="153067"/>
                  </a:cubicBezTo>
                  <a:cubicBezTo>
                    <a:pt x="146734" y="155526"/>
                    <a:pt x="153567" y="162057"/>
                    <a:pt x="158144" y="162897"/>
                  </a:cubicBezTo>
                  <a:cubicBezTo>
                    <a:pt x="163862" y="158818"/>
                    <a:pt x="169938" y="157048"/>
                    <a:pt x="174117" y="153067"/>
                  </a:cubicBezTo>
                  <a:cubicBezTo>
                    <a:pt x="176217" y="151619"/>
                    <a:pt x="182822" y="148563"/>
                    <a:pt x="184709" y="146552"/>
                  </a:cubicBezTo>
                  <a:cubicBezTo>
                    <a:pt x="164905" y="109101"/>
                    <a:pt x="187173" y="65730"/>
                    <a:pt x="156458" y="0"/>
                  </a:cubicBezTo>
                  <a:cubicBezTo>
                    <a:pt x="118194" y="26764"/>
                    <a:pt x="72351" y="4740"/>
                    <a:pt x="0" y="30166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81711788">
                    <a:custGeom>
                      <a:avLst/>
                      <a:gdLst>
                        <a:gd name="connsiteX0" fmla="*/ 0 w 184708"/>
                        <a:gd name="connsiteY0" fmla="*/ 30166 h 162896"/>
                        <a:gd name="connsiteX1" fmla="*/ 24413 w 184708"/>
                        <a:gd name="connsiteY1" fmla="*/ 156801 h 162896"/>
                        <a:gd name="connsiteX2" fmla="*/ 34319 w 184708"/>
                        <a:gd name="connsiteY2" fmla="*/ 162897 h 162896"/>
                        <a:gd name="connsiteX3" fmla="*/ 50292 w 184708"/>
                        <a:gd name="connsiteY3" fmla="*/ 153067 h 162896"/>
                        <a:gd name="connsiteX4" fmla="*/ 65275 w 184708"/>
                        <a:gd name="connsiteY4" fmla="*/ 143847 h 162896"/>
                        <a:gd name="connsiteX5" fmla="*/ 80248 w 184708"/>
                        <a:gd name="connsiteY5" fmla="*/ 153067 h 162896"/>
                        <a:gd name="connsiteX6" fmla="*/ 96231 w 184708"/>
                        <a:gd name="connsiteY6" fmla="*/ 162897 h 162896"/>
                        <a:gd name="connsiteX7" fmla="*/ 112204 w 184708"/>
                        <a:gd name="connsiteY7" fmla="*/ 153067 h 162896"/>
                        <a:gd name="connsiteX8" fmla="*/ 127187 w 184708"/>
                        <a:gd name="connsiteY8" fmla="*/ 143847 h 162896"/>
                        <a:gd name="connsiteX9" fmla="*/ 142161 w 184708"/>
                        <a:gd name="connsiteY9" fmla="*/ 153067 h 162896"/>
                        <a:gd name="connsiteX10" fmla="*/ 158144 w 184708"/>
                        <a:gd name="connsiteY10" fmla="*/ 162897 h 162896"/>
                        <a:gd name="connsiteX11" fmla="*/ 174117 w 184708"/>
                        <a:gd name="connsiteY11" fmla="*/ 153067 h 162896"/>
                        <a:gd name="connsiteX12" fmla="*/ 184709 w 184708"/>
                        <a:gd name="connsiteY12" fmla="*/ 146552 h 162896"/>
                        <a:gd name="connsiteX13" fmla="*/ 156458 w 184708"/>
                        <a:gd name="connsiteY13" fmla="*/ 0 h 162896"/>
                        <a:gd name="connsiteX14" fmla="*/ 0 w 184708"/>
                        <a:gd name="connsiteY14" fmla="*/ 30166 h 162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4708" h="162896">
                          <a:moveTo>
                            <a:pt x="0" y="30166"/>
                          </a:moveTo>
                          <a:lnTo>
                            <a:pt x="24413" y="156801"/>
                          </a:lnTo>
                          <a:lnTo>
                            <a:pt x="34319" y="162897"/>
                          </a:lnTo>
                          <a:lnTo>
                            <a:pt x="50292" y="153067"/>
                          </a:lnTo>
                          <a:lnTo>
                            <a:pt x="65275" y="143847"/>
                          </a:lnTo>
                          <a:lnTo>
                            <a:pt x="80248" y="153067"/>
                          </a:lnTo>
                          <a:lnTo>
                            <a:pt x="96231" y="162897"/>
                          </a:lnTo>
                          <a:lnTo>
                            <a:pt x="112204" y="153067"/>
                          </a:lnTo>
                          <a:lnTo>
                            <a:pt x="127187" y="143847"/>
                          </a:lnTo>
                          <a:lnTo>
                            <a:pt x="142161" y="153067"/>
                          </a:lnTo>
                          <a:lnTo>
                            <a:pt x="158144" y="162897"/>
                          </a:lnTo>
                          <a:lnTo>
                            <a:pt x="174117" y="153067"/>
                          </a:lnTo>
                          <a:lnTo>
                            <a:pt x="184709" y="146552"/>
                          </a:lnTo>
                          <a:lnTo>
                            <a:pt x="156458" y="0"/>
                          </a:lnTo>
                          <a:lnTo>
                            <a:pt x="0" y="3016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28BB582-5B9F-0D6B-5A5E-0B32AD09A491}"/>
                </a:ext>
              </a:extLst>
            </p:cNvPr>
            <p:cNvSpPr/>
            <p:nvPr/>
          </p:nvSpPr>
          <p:spPr>
            <a:xfrm>
              <a:off x="6035304" y="3131480"/>
              <a:ext cx="168445" cy="140119"/>
            </a:xfrm>
            <a:custGeom>
              <a:avLst/>
              <a:gdLst>
                <a:gd name="connsiteX0" fmla="*/ 137389 w 168445"/>
                <a:gd name="connsiteY0" fmla="*/ 27869 h 140119"/>
                <a:gd name="connsiteX1" fmla="*/ 119872 w 168445"/>
                <a:gd name="connsiteY1" fmla="*/ 6392 h 140119"/>
                <a:gd name="connsiteX2" fmla="*/ 95671 w 168445"/>
                <a:gd name="connsiteY2" fmla="*/ 2254 h 140119"/>
                <a:gd name="connsiteX3" fmla="*/ 94072 w 168445"/>
                <a:gd name="connsiteY3" fmla="*/ 3171 h 140119"/>
                <a:gd name="connsiteX4" fmla="*/ 69011 w 168445"/>
                <a:gd name="connsiteY4" fmla="*/ 19318 h 140119"/>
                <a:gd name="connsiteX5" fmla="*/ 44118 w 168445"/>
                <a:gd name="connsiteY5" fmla="*/ 19318 h 140119"/>
                <a:gd name="connsiteX6" fmla="*/ 19058 w 168445"/>
                <a:gd name="connsiteY6" fmla="*/ 3171 h 140119"/>
                <a:gd name="connsiteX7" fmla="*/ 0 w 168445"/>
                <a:gd name="connsiteY7" fmla="*/ 1603 h 140119"/>
                <a:gd name="connsiteX8" fmla="*/ 26287 w 168445"/>
                <a:gd name="connsiteY8" fmla="*/ 137962 h 140119"/>
                <a:gd name="connsiteX9" fmla="*/ 29794 w 168445"/>
                <a:gd name="connsiteY9" fmla="*/ 140120 h 140119"/>
                <a:gd name="connsiteX10" fmla="*/ 45773 w 168445"/>
                <a:gd name="connsiteY10" fmla="*/ 130285 h 140119"/>
                <a:gd name="connsiteX11" fmla="*/ 60750 w 168445"/>
                <a:gd name="connsiteY11" fmla="*/ 121069 h 140119"/>
                <a:gd name="connsiteX12" fmla="*/ 75728 w 168445"/>
                <a:gd name="connsiteY12" fmla="*/ 130285 h 140119"/>
                <a:gd name="connsiteX13" fmla="*/ 91707 w 168445"/>
                <a:gd name="connsiteY13" fmla="*/ 140120 h 140119"/>
                <a:gd name="connsiteX14" fmla="*/ 107686 w 168445"/>
                <a:gd name="connsiteY14" fmla="*/ 130285 h 140119"/>
                <a:gd name="connsiteX15" fmla="*/ 122663 w 168445"/>
                <a:gd name="connsiteY15" fmla="*/ 121069 h 140119"/>
                <a:gd name="connsiteX16" fmla="*/ 127992 w 168445"/>
                <a:gd name="connsiteY16" fmla="*/ 124348 h 140119"/>
                <a:gd name="connsiteX17" fmla="*/ 168446 w 168445"/>
                <a:gd name="connsiteY17" fmla="*/ 31675 h 140119"/>
                <a:gd name="connsiteX18" fmla="*/ 161062 w 168445"/>
                <a:gd name="connsiteY18" fmla="*/ 33938 h 140119"/>
                <a:gd name="connsiteX19" fmla="*/ 137389 w 168445"/>
                <a:gd name="connsiteY19" fmla="*/ 27869 h 1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8445" h="140119" extrusionOk="0">
                  <a:moveTo>
                    <a:pt x="137389" y="27869"/>
                  </a:moveTo>
                  <a:cubicBezTo>
                    <a:pt x="132858" y="24241"/>
                    <a:pt x="126795" y="14151"/>
                    <a:pt x="119872" y="6392"/>
                  </a:cubicBezTo>
                  <a:cubicBezTo>
                    <a:pt x="114112" y="-923"/>
                    <a:pt x="101357" y="-1563"/>
                    <a:pt x="95671" y="2254"/>
                  </a:cubicBezTo>
                  <a:cubicBezTo>
                    <a:pt x="95057" y="2409"/>
                    <a:pt x="94634" y="2816"/>
                    <a:pt x="94072" y="3171"/>
                  </a:cubicBezTo>
                  <a:cubicBezTo>
                    <a:pt x="86575" y="10175"/>
                    <a:pt x="74137" y="12708"/>
                    <a:pt x="69011" y="19318"/>
                  </a:cubicBezTo>
                  <a:cubicBezTo>
                    <a:pt x="62249" y="24907"/>
                    <a:pt x="50634" y="24104"/>
                    <a:pt x="44118" y="19318"/>
                  </a:cubicBezTo>
                  <a:cubicBezTo>
                    <a:pt x="35168" y="14311"/>
                    <a:pt x="31874" y="9299"/>
                    <a:pt x="19058" y="3171"/>
                  </a:cubicBezTo>
                  <a:cubicBezTo>
                    <a:pt x="13102" y="-630"/>
                    <a:pt x="5337" y="-596"/>
                    <a:pt x="0" y="1603"/>
                  </a:cubicBezTo>
                  <a:cubicBezTo>
                    <a:pt x="13216" y="48884"/>
                    <a:pt x="9725" y="71058"/>
                    <a:pt x="26287" y="137962"/>
                  </a:cubicBezTo>
                  <a:cubicBezTo>
                    <a:pt x="27157" y="138121"/>
                    <a:pt x="28223" y="139180"/>
                    <a:pt x="29794" y="140120"/>
                  </a:cubicBezTo>
                  <a:cubicBezTo>
                    <a:pt x="36652" y="134320"/>
                    <a:pt x="40416" y="135782"/>
                    <a:pt x="45773" y="130285"/>
                  </a:cubicBezTo>
                  <a:cubicBezTo>
                    <a:pt x="52541" y="125242"/>
                    <a:pt x="54845" y="127020"/>
                    <a:pt x="60750" y="121069"/>
                  </a:cubicBezTo>
                  <a:cubicBezTo>
                    <a:pt x="68585" y="124607"/>
                    <a:pt x="68804" y="126835"/>
                    <a:pt x="75728" y="130285"/>
                  </a:cubicBezTo>
                  <a:cubicBezTo>
                    <a:pt x="82249" y="132780"/>
                    <a:pt x="86447" y="137038"/>
                    <a:pt x="91707" y="140120"/>
                  </a:cubicBezTo>
                  <a:cubicBezTo>
                    <a:pt x="94266" y="137067"/>
                    <a:pt x="101649" y="136580"/>
                    <a:pt x="107686" y="130285"/>
                  </a:cubicBezTo>
                  <a:cubicBezTo>
                    <a:pt x="112100" y="125835"/>
                    <a:pt x="118694" y="125959"/>
                    <a:pt x="122663" y="121069"/>
                  </a:cubicBezTo>
                  <a:cubicBezTo>
                    <a:pt x="125090" y="121805"/>
                    <a:pt x="126845" y="123821"/>
                    <a:pt x="127992" y="124348"/>
                  </a:cubicBezTo>
                  <a:cubicBezTo>
                    <a:pt x="138259" y="92481"/>
                    <a:pt x="164818" y="64792"/>
                    <a:pt x="168446" y="31675"/>
                  </a:cubicBezTo>
                  <a:cubicBezTo>
                    <a:pt x="166253" y="32446"/>
                    <a:pt x="163307" y="33050"/>
                    <a:pt x="161062" y="33938"/>
                  </a:cubicBezTo>
                  <a:cubicBezTo>
                    <a:pt x="152540" y="37732"/>
                    <a:pt x="142686" y="33055"/>
                    <a:pt x="137389" y="27869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030541405">
                    <a:custGeom>
                      <a:avLst/>
                      <a:gdLst>
                        <a:gd name="connsiteX0" fmla="*/ 137389 w 168445"/>
                        <a:gd name="connsiteY0" fmla="*/ 27869 h 140119"/>
                        <a:gd name="connsiteX1" fmla="*/ 119872 w 168445"/>
                        <a:gd name="connsiteY1" fmla="*/ 6392 h 140119"/>
                        <a:gd name="connsiteX2" fmla="*/ 95671 w 168445"/>
                        <a:gd name="connsiteY2" fmla="*/ 2254 h 140119"/>
                        <a:gd name="connsiteX3" fmla="*/ 94072 w 168445"/>
                        <a:gd name="connsiteY3" fmla="*/ 3171 h 140119"/>
                        <a:gd name="connsiteX4" fmla="*/ 69011 w 168445"/>
                        <a:gd name="connsiteY4" fmla="*/ 19318 h 140119"/>
                        <a:gd name="connsiteX5" fmla="*/ 44118 w 168445"/>
                        <a:gd name="connsiteY5" fmla="*/ 19318 h 140119"/>
                        <a:gd name="connsiteX6" fmla="*/ 19058 w 168445"/>
                        <a:gd name="connsiteY6" fmla="*/ 3171 h 140119"/>
                        <a:gd name="connsiteX7" fmla="*/ 0 w 168445"/>
                        <a:gd name="connsiteY7" fmla="*/ 1603 h 140119"/>
                        <a:gd name="connsiteX8" fmla="*/ 26287 w 168445"/>
                        <a:gd name="connsiteY8" fmla="*/ 137962 h 140119"/>
                        <a:gd name="connsiteX9" fmla="*/ 29794 w 168445"/>
                        <a:gd name="connsiteY9" fmla="*/ 140120 h 140119"/>
                        <a:gd name="connsiteX10" fmla="*/ 45773 w 168445"/>
                        <a:gd name="connsiteY10" fmla="*/ 130285 h 140119"/>
                        <a:gd name="connsiteX11" fmla="*/ 60750 w 168445"/>
                        <a:gd name="connsiteY11" fmla="*/ 121069 h 140119"/>
                        <a:gd name="connsiteX12" fmla="*/ 75728 w 168445"/>
                        <a:gd name="connsiteY12" fmla="*/ 130285 h 140119"/>
                        <a:gd name="connsiteX13" fmla="*/ 91707 w 168445"/>
                        <a:gd name="connsiteY13" fmla="*/ 140120 h 140119"/>
                        <a:gd name="connsiteX14" fmla="*/ 107686 w 168445"/>
                        <a:gd name="connsiteY14" fmla="*/ 130285 h 140119"/>
                        <a:gd name="connsiteX15" fmla="*/ 122663 w 168445"/>
                        <a:gd name="connsiteY15" fmla="*/ 121069 h 140119"/>
                        <a:gd name="connsiteX16" fmla="*/ 127992 w 168445"/>
                        <a:gd name="connsiteY16" fmla="*/ 124348 h 140119"/>
                        <a:gd name="connsiteX17" fmla="*/ 168446 w 168445"/>
                        <a:gd name="connsiteY17" fmla="*/ 31675 h 140119"/>
                        <a:gd name="connsiteX18" fmla="*/ 161062 w 168445"/>
                        <a:gd name="connsiteY18" fmla="*/ 33938 h 140119"/>
                        <a:gd name="connsiteX19" fmla="*/ 137389 w 168445"/>
                        <a:gd name="connsiteY19" fmla="*/ 27869 h 140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68445" h="140119">
                          <a:moveTo>
                            <a:pt x="137389" y="27869"/>
                          </a:moveTo>
                          <a:lnTo>
                            <a:pt x="119872" y="6392"/>
                          </a:lnTo>
                          <a:cubicBezTo>
                            <a:pt x="113619" y="-207"/>
                            <a:pt x="103762" y="-1892"/>
                            <a:pt x="95671" y="2254"/>
                          </a:cubicBezTo>
                          <a:cubicBezTo>
                            <a:pt x="95122" y="2532"/>
                            <a:pt x="94589" y="2838"/>
                            <a:pt x="94072" y="3171"/>
                          </a:cubicBezTo>
                          <a:lnTo>
                            <a:pt x="69011" y="19318"/>
                          </a:lnTo>
                          <a:cubicBezTo>
                            <a:pt x="61370" y="23985"/>
                            <a:pt x="51760" y="23985"/>
                            <a:pt x="44118" y="19318"/>
                          </a:cubicBezTo>
                          <a:lnTo>
                            <a:pt x="19058" y="3171"/>
                          </a:lnTo>
                          <a:cubicBezTo>
                            <a:pt x="13307" y="-326"/>
                            <a:pt x="6245" y="-907"/>
                            <a:pt x="0" y="1603"/>
                          </a:cubicBezTo>
                          <a:lnTo>
                            <a:pt x="26287" y="137962"/>
                          </a:lnTo>
                          <a:lnTo>
                            <a:pt x="29794" y="140120"/>
                          </a:lnTo>
                          <a:lnTo>
                            <a:pt x="45773" y="130285"/>
                          </a:lnTo>
                          <a:lnTo>
                            <a:pt x="60750" y="121069"/>
                          </a:lnTo>
                          <a:lnTo>
                            <a:pt x="75728" y="130285"/>
                          </a:lnTo>
                          <a:lnTo>
                            <a:pt x="91707" y="140120"/>
                          </a:lnTo>
                          <a:lnTo>
                            <a:pt x="107686" y="130285"/>
                          </a:lnTo>
                          <a:lnTo>
                            <a:pt x="122663" y="121069"/>
                          </a:lnTo>
                          <a:lnTo>
                            <a:pt x="127992" y="124348"/>
                          </a:lnTo>
                          <a:lnTo>
                            <a:pt x="168446" y="31675"/>
                          </a:lnTo>
                          <a:lnTo>
                            <a:pt x="161062" y="33938"/>
                          </a:lnTo>
                          <a:cubicBezTo>
                            <a:pt x="152662" y="36698"/>
                            <a:pt x="143424" y="34331"/>
                            <a:pt x="137389" y="27869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CA92222-C372-5123-2ED4-AA02604ABFC4}"/>
                </a:ext>
              </a:extLst>
            </p:cNvPr>
            <p:cNvSpPr/>
            <p:nvPr/>
          </p:nvSpPr>
          <p:spPr>
            <a:xfrm>
              <a:off x="6190210" y="3039281"/>
              <a:ext cx="182067" cy="232319"/>
            </a:xfrm>
            <a:custGeom>
              <a:avLst/>
              <a:gdLst>
                <a:gd name="connsiteX0" fmla="*/ 29658 w 182067"/>
                <a:gd name="connsiteY0" fmla="*/ 159980 h 232319"/>
                <a:gd name="connsiteX1" fmla="*/ 4459 w 182067"/>
                <a:gd name="connsiteY1" fmla="*/ 220981 h 232319"/>
                <a:gd name="connsiteX2" fmla="*/ 0 w 182067"/>
                <a:gd name="connsiteY2" fmla="*/ 231526 h 232319"/>
                <a:gd name="connsiteX3" fmla="*/ 14692 w 182067"/>
                <a:gd name="connsiteY3" fmla="*/ 222485 h 232319"/>
                <a:gd name="connsiteX4" fmla="*/ 29669 w 182067"/>
                <a:gd name="connsiteY4" fmla="*/ 213268 h 232319"/>
                <a:gd name="connsiteX5" fmla="*/ 44647 w 182067"/>
                <a:gd name="connsiteY5" fmla="*/ 222485 h 232319"/>
                <a:gd name="connsiteX6" fmla="*/ 60626 w 182067"/>
                <a:gd name="connsiteY6" fmla="*/ 232319 h 232319"/>
                <a:gd name="connsiteX7" fmla="*/ 76605 w 182067"/>
                <a:gd name="connsiteY7" fmla="*/ 222485 h 232319"/>
                <a:gd name="connsiteX8" fmla="*/ 91582 w 182067"/>
                <a:gd name="connsiteY8" fmla="*/ 213268 h 232319"/>
                <a:gd name="connsiteX9" fmla="*/ 106558 w 182067"/>
                <a:gd name="connsiteY9" fmla="*/ 222485 h 232319"/>
                <a:gd name="connsiteX10" fmla="*/ 120445 w 182067"/>
                <a:gd name="connsiteY10" fmla="*/ 231030 h 232319"/>
                <a:gd name="connsiteX11" fmla="*/ 155838 w 182067"/>
                <a:gd name="connsiteY11" fmla="*/ 3605 h 232319"/>
                <a:gd name="connsiteX12" fmla="*/ 49550 w 182067"/>
                <a:gd name="connsiteY12" fmla="*/ 112807 h 232319"/>
                <a:gd name="connsiteX13" fmla="*/ 102801 w 182067"/>
                <a:gd name="connsiteY13" fmla="*/ 71563 h 232319"/>
                <a:gd name="connsiteX14" fmla="*/ 116736 w 182067"/>
                <a:gd name="connsiteY14" fmla="*/ 74284 h 232319"/>
                <a:gd name="connsiteX15" fmla="*/ 114075 w 182067"/>
                <a:gd name="connsiteY15" fmla="*/ 88178 h 232319"/>
                <a:gd name="connsiteX16" fmla="*/ 29658 w 182067"/>
                <a:gd name="connsiteY16" fmla="*/ 159980 h 23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2067" h="232319" extrusionOk="0">
                  <a:moveTo>
                    <a:pt x="29658" y="159980"/>
                  </a:moveTo>
                  <a:cubicBezTo>
                    <a:pt x="27203" y="182499"/>
                    <a:pt x="19525" y="202120"/>
                    <a:pt x="4459" y="220981"/>
                  </a:cubicBezTo>
                  <a:cubicBezTo>
                    <a:pt x="2514" y="225291"/>
                    <a:pt x="1511" y="228200"/>
                    <a:pt x="0" y="231526"/>
                  </a:cubicBezTo>
                  <a:cubicBezTo>
                    <a:pt x="3127" y="228626"/>
                    <a:pt x="11598" y="225754"/>
                    <a:pt x="14692" y="222485"/>
                  </a:cubicBezTo>
                  <a:cubicBezTo>
                    <a:pt x="20629" y="216444"/>
                    <a:pt x="24348" y="217516"/>
                    <a:pt x="29669" y="213268"/>
                  </a:cubicBezTo>
                  <a:cubicBezTo>
                    <a:pt x="35428" y="216729"/>
                    <a:pt x="40774" y="220337"/>
                    <a:pt x="44647" y="222485"/>
                  </a:cubicBezTo>
                  <a:cubicBezTo>
                    <a:pt x="50969" y="223778"/>
                    <a:pt x="55709" y="231520"/>
                    <a:pt x="60626" y="232319"/>
                  </a:cubicBezTo>
                  <a:cubicBezTo>
                    <a:pt x="66812" y="227593"/>
                    <a:pt x="68998" y="227353"/>
                    <a:pt x="76605" y="222485"/>
                  </a:cubicBezTo>
                  <a:cubicBezTo>
                    <a:pt x="81096" y="217428"/>
                    <a:pt x="86354" y="218012"/>
                    <a:pt x="91582" y="213268"/>
                  </a:cubicBezTo>
                  <a:cubicBezTo>
                    <a:pt x="97285" y="214598"/>
                    <a:pt x="98970" y="220233"/>
                    <a:pt x="106558" y="222485"/>
                  </a:cubicBezTo>
                  <a:cubicBezTo>
                    <a:pt x="113591" y="224658"/>
                    <a:pt x="114108" y="227453"/>
                    <a:pt x="120445" y="231030"/>
                  </a:cubicBezTo>
                  <a:cubicBezTo>
                    <a:pt x="171379" y="106603"/>
                    <a:pt x="205339" y="34022"/>
                    <a:pt x="155838" y="3605"/>
                  </a:cubicBezTo>
                  <a:cubicBezTo>
                    <a:pt x="113320" y="-16013"/>
                    <a:pt x="81700" y="37926"/>
                    <a:pt x="49550" y="112807"/>
                  </a:cubicBezTo>
                  <a:cubicBezTo>
                    <a:pt x="65086" y="97527"/>
                    <a:pt x="83946" y="83303"/>
                    <a:pt x="102801" y="71563"/>
                  </a:cubicBezTo>
                  <a:cubicBezTo>
                    <a:pt x="107551" y="69336"/>
                    <a:pt x="114113" y="70541"/>
                    <a:pt x="116736" y="74284"/>
                  </a:cubicBezTo>
                  <a:cubicBezTo>
                    <a:pt x="119700" y="78853"/>
                    <a:pt x="118749" y="83622"/>
                    <a:pt x="114075" y="88178"/>
                  </a:cubicBezTo>
                  <a:cubicBezTo>
                    <a:pt x="81481" y="103041"/>
                    <a:pt x="50759" y="130309"/>
                    <a:pt x="29658" y="159980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73891258">
                    <a:custGeom>
                      <a:avLst/>
                      <a:gdLst>
                        <a:gd name="connsiteX0" fmla="*/ 29658 w 182067"/>
                        <a:gd name="connsiteY0" fmla="*/ 159980 h 232319"/>
                        <a:gd name="connsiteX1" fmla="*/ 4459 w 182067"/>
                        <a:gd name="connsiteY1" fmla="*/ 220981 h 232319"/>
                        <a:gd name="connsiteX2" fmla="*/ 0 w 182067"/>
                        <a:gd name="connsiteY2" fmla="*/ 231526 h 232319"/>
                        <a:gd name="connsiteX3" fmla="*/ 14692 w 182067"/>
                        <a:gd name="connsiteY3" fmla="*/ 222485 h 232319"/>
                        <a:gd name="connsiteX4" fmla="*/ 29669 w 182067"/>
                        <a:gd name="connsiteY4" fmla="*/ 213268 h 232319"/>
                        <a:gd name="connsiteX5" fmla="*/ 44647 w 182067"/>
                        <a:gd name="connsiteY5" fmla="*/ 222485 h 232319"/>
                        <a:gd name="connsiteX6" fmla="*/ 60626 w 182067"/>
                        <a:gd name="connsiteY6" fmla="*/ 232319 h 232319"/>
                        <a:gd name="connsiteX7" fmla="*/ 76605 w 182067"/>
                        <a:gd name="connsiteY7" fmla="*/ 222485 h 232319"/>
                        <a:gd name="connsiteX8" fmla="*/ 91582 w 182067"/>
                        <a:gd name="connsiteY8" fmla="*/ 213268 h 232319"/>
                        <a:gd name="connsiteX9" fmla="*/ 106558 w 182067"/>
                        <a:gd name="connsiteY9" fmla="*/ 222485 h 232319"/>
                        <a:gd name="connsiteX10" fmla="*/ 120445 w 182067"/>
                        <a:gd name="connsiteY10" fmla="*/ 231030 h 232319"/>
                        <a:gd name="connsiteX11" fmla="*/ 155838 w 182067"/>
                        <a:gd name="connsiteY11" fmla="*/ 3605 h 232319"/>
                        <a:gd name="connsiteX12" fmla="*/ 49550 w 182067"/>
                        <a:gd name="connsiteY12" fmla="*/ 112807 h 232319"/>
                        <a:gd name="connsiteX13" fmla="*/ 102801 w 182067"/>
                        <a:gd name="connsiteY13" fmla="*/ 71563 h 232319"/>
                        <a:gd name="connsiteX14" fmla="*/ 116736 w 182067"/>
                        <a:gd name="connsiteY14" fmla="*/ 74284 h 232319"/>
                        <a:gd name="connsiteX15" fmla="*/ 114075 w 182067"/>
                        <a:gd name="connsiteY15" fmla="*/ 88178 h 232319"/>
                        <a:gd name="connsiteX16" fmla="*/ 29658 w 182067"/>
                        <a:gd name="connsiteY16" fmla="*/ 159980 h 232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82067" h="232319">
                          <a:moveTo>
                            <a:pt x="29658" y="159980"/>
                          </a:moveTo>
                          <a:cubicBezTo>
                            <a:pt x="21623" y="179475"/>
                            <a:pt x="13285" y="199966"/>
                            <a:pt x="4459" y="220981"/>
                          </a:cubicBezTo>
                          <a:cubicBezTo>
                            <a:pt x="2963" y="224538"/>
                            <a:pt x="1483" y="228031"/>
                            <a:pt x="0" y="231526"/>
                          </a:cubicBezTo>
                          <a:lnTo>
                            <a:pt x="14692" y="222485"/>
                          </a:lnTo>
                          <a:lnTo>
                            <a:pt x="29669" y="213268"/>
                          </a:lnTo>
                          <a:lnTo>
                            <a:pt x="44647" y="222485"/>
                          </a:lnTo>
                          <a:lnTo>
                            <a:pt x="60626" y="232319"/>
                          </a:lnTo>
                          <a:lnTo>
                            <a:pt x="76605" y="222485"/>
                          </a:lnTo>
                          <a:lnTo>
                            <a:pt x="91582" y="213268"/>
                          </a:lnTo>
                          <a:lnTo>
                            <a:pt x="106558" y="222485"/>
                          </a:lnTo>
                          <a:lnTo>
                            <a:pt x="120445" y="231030"/>
                          </a:lnTo>
                          <a:cubicBezTo>
                            <a:pt x="170182" y="115117"/>
                            <a:pt x="210614" y="26650"/>
                            <a:pt x="155838" y="3605"/>
                          </a:cubicBezTo>
                          <a:cubicBezTo>
                            <a:pt x="113632" y="-14178"/>
                            <a:pt x="83228" y="35655"/>
                            <a:pt x="49550" y="112807"/>
                          </a:cubicBezTo>
                          <a:cubicBezTo>
                            <a:pt x="66440" y="97981"/>
                            <a:pt x="84224" y="84207"/>
                            <a:pt x="102801" y="71563"/>
                          </a:cubicBezTo>
                          <a:cubicBezTo>
                            <a:pt x="107401" y="68466"/>
                            <a:pt x="113640" y="69685"/>
                            <a:pt x="116736" y="74284"/>
                          </a:cubicBezTo>
                          <a:cubicBezTo>
                            <a:pt x="119817" y="78860"/>
                            <a:pt x="118628" y="85065"/>
                            <a:pt x="114075" y="88178"/>
                          </a:cubicBezTo>
                          <a:cubicBezTo>
                            <a:pt x="83423" y="108989"/>
                            <a:pt x="55118" y="133064"/>
                            <a:pt x="29658" y="15998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23BC328-A761-6F90-2E40-8E59C0EC66E3}"/>
                </a:ext>
              </a:extLst>
            </p:cNvPr>
            <p:cNvSpPr/>
            <p:nvPr/>
          </p:nvSpPr>
          <p:spPr>
            <a:xfrm>
              <a:off x="5796132" y="3628976"/>
              <a:ext cx="172741" cy="209575"/>
            </a:xfrm>
            <a:custGeom>
              <a:avLst/>
              <a:gdLst>
                <a:gd name="connsiteX0" fmla="*/ 10101 w 172741"/>
                <a:gd name="connsiteY0" fmla="*/ 70035 h 209575"/>
                <a:gd name="connsiteX1" fmla="*/ 86609 w 172741"/>
                <a:gd name="connsiteY1" fmla="*/ 202617 h 209575"/>
                <a:gd name="connsiteX2" fmla="*/ 162591 w 172741"/>
                <a:gd name="connsiteY2" fmla="*/ 70297 h 209575"/>
                <a:gd name="connsiteX3" fmla="*/ 93971 w 172741"/>
                <a:gd name="connsiteY3" fmla="*/ 66614 h 209575"/>
                <a:gd name="connsiteX4" fmla="*/ 90027 w 172741"/>
                <a:gd name="connsiteY4" fmla="*/ 48990 h 209575"/>
                <a:gd name="connsiteX5" fmla="*/ 118685 w 172741"/>
                <a:gd name="connsiteY5" fmla="*/ 36888 h 209575"/>
                <a:gd name="connsiteX6" fmla="*/ 131041 w 172741"/>
                <a:gd name="connsiteY6" fmla="*/ 60 h 209575"/>
                <a:gd name="connsiteX7" fmla="*/ 94234 w 172741"/>
                <a:gd name="connsiteY7" fmla="*/ 12424 h 209575"/>
                <a:gd name="connsiteX8" fmla="*/ 83192 w 172741"/>
                <a:gd name="connsiteY8" fmla="*/ 34520 h 209575"/>
                <a:gd name="connsiteX9" fmla="*/ 53745 w 172741"/>
                <a:gd name="connsiteY9" fmla="*/ 4006 h 209575"/>
                <a:gd name="connsiteX10" fmla="*/ 45595 w 172741"/>
                <a:gd name="connsiteY10" fmla="*/ 17422 h 209575"/>
                <a:gd name="connsiteX11" fmla="*/ 78196 w 172741"/>
                <a:gd name="connsiteY11" fmla="*/ 66352 h 209575"/>
                <a:gd name="connsiteX12" fmla="*/ 10101 w 172741"/>
                <a:gd name="connsiteY12" fmla="*/ 70035 h 2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741" h="209575" extrusionOk="0">
                  <a:moveTo>
                    <a:pt x="10101" y="70035"/>
                  </a:moveTo>
                  <a:cubicBezTo>
                    <a:pt x="-6783" y="100736"/>
                    <a:pt x="21557" y="231459"/>
                    <a:pt x="86609" y="202617"/>
                  </a:cubicBezTo>
                  <a:cubicBezTo>
                    <a:pt x="172010" y="239103"/>
                    <a:pt x="191052" y="95836"/>
                    <a:pt x="162591" y="70297"/>
                  </a:cubicBezTo>
                  <a:cubicBezTo>
                    <a:pt x="139245" y="45160"/>
                    <a:pt x="115321" y="62126"/>
                    <a:pt x="93971" y="66614"/>
                  </a:cubicBezTo>
                  <a:cubicBezTo>
                    <a:pt x="95080" y="60213"/>
                    <a:pt x="93325" y="55242"/>
                    <a:pt x="90027" y="48990"/>
                  </a:cubicBezTo>
                  <a:cubicBezTo>
                    <a:pt x="101642" y="50731"/>
                    <a:pt x="109465" y="45977"/>
                    <a:pt x="118685" y="36888"/>
                  </a:cubicBezTo>
                  <a:cubicBezTo>
                    <a:pt x="127150" y="26297"/>
                    <a:pt x="129206" y="15604"/>
                    <a:pt x="131041" y="60"/>
                  </a:cubicBezTo>
                  <a:cubicBezTo>
                    <a:pt x="116051" y="1117"/>
                    <a:pt x="102602" y="3171"/>
                    <a:pt x="94234" y="12424"/>
                  </a:cubicBezTo>
                  <a:cubicBezTo>
                    <a:pt x="88349" y="18733"/>
                    <a:pt x="85273" y="24029"/>
                    <a:pt x="83192" y="34520"/>
                  </a:cubicBezTo>
                  <a:cubicBezTo>
                    <a:pt x="78129" y="23742"/>
                    <a:pt x="68368" y="14387"/>
                    <a:pt x="53745" y="4006"/>
                  </a:cubicBezTo>
                  <a:cubicBezTo>
                    <a:pt x="52005" y="7061"/>
                    <a:pt x="48750" y="10464"/>
                    <a:pt x="45595" y="17422"/>
                  </a:cubicBezTo>
                  <a:cubicBezTo>
                    <a:pt x="66350" y="25939"/>
                    <a:pt x="74968" y="43290"/>
                    <a:pt x="78196" y="66352"/>
                  </a:cubicBezTo>
                  <a:cubicBezTo>
                    <a:pt x="50708" y="61941"/>
                    <a:pt x="32020" y="45975"/>
                    <a:pt x="10101" y="70035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532816902">
                    <a:custGeom>
                      <a:avLst/>
                      <a:gdLst>
                        <a:gd name="connsiteX0" fmla="*/ 10101 w 172741"/>
                        <a:gd name="connsiteY0" fmla="*/ 70035 h 209575"/>
                        <a:gd name="connsiteX1" fmla="*/ 86609 w 172741"/>
                        <a:gd name="connsiteY1" fmla="*/ 202617 h 209575"/>
                        <a:gd name="connsiteX2" fmla="*/ 162591 w 172741"/>
                        <a:gd name="connsiteY2" fmla="*/ 70297 h 209575"/>
                        <a:gd name="connsiteX3" fmla="*/ 93971 w 172741"/>
                        <a:gd name="connsiteY3" fmla="*/ 66614 h 209575"/>
                        <a:gd name="connsiteX4" fmla="*/ 90027 w 172741"/>
                        <a:gd name="connsiteY4" fmla="*/ 48990 h 209575"/>
                        <a:gd name="connsiteX5" fmla="*/ 118685 w 172741"/>
                        <a:gd name="connsiteY5" fmla="*/ 36888 h 209575"/>
                        <a:gd name="connsiteX6" fmla="*/ 131041 w 172741"/>
                        <a:gd name="connsiteY6" fmla="*/ 60 h 209575"/>
                        <a:gd name="connsiteX7" fmla="*/ 94234 w 172741"/>
                        <a:gd name="connsiteY7" fmla="*/ 12424 h 209575"/>
                        <a:gd name="connsiteX8" fmla="*/ 83192 w 172741"/>
                        <a:gd name="connsiteY8" fmla="*/ 34520 h 209575"/>
                        <a:gd name="connsiteX9" fmla="*/ 53745 w 172741"/>
                        <a:gd name="connsiteY9" fmla="*/ 4006 h 209575"/>
                        <a:gd name="connsiteX10" fmla="*/ 45595 w 172741"/>
                        <a:gd name="connsiteY10" fmla="*/ 17422 h 209575"/>
                        <a:gd name="connsiteX11" fmla="*/ 78196 w 172741"/>
                        <a:gd name="connsiteY11" fmla="*/ 66352 h 209575"/>
                        <a:gd name="connsiteX12" fmla="*/ 10101 w 172741"/>
                        <a:gd name="connsiteY12" fmla="*/ 70035 h 20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2741" h="209575">
                          <a:moveTo>
                            <a:pt x="10101" y="70035"/>
                          </a:moveTo>
                          <a:cubicBezTo>
                            <a:pt x="-15402" y="98181"/>
                            <a:pt x="6420" y="242340"/>
                            <a:pt x="86609" y="202617"/>
                          </a:cubicBezTo>
                          <a:cubicBezTo>
                            <a:pt x="166535" y="242602"/>
                            <a:pt x="188094" y="98444"/>
                            <a:pt x="162591" y="70297"/>
                          </a:cubicBezTo>
                          <a:cubicBezTo>
                            <a:pt x="138929" y="44518"/>
                            <a:pt x="113427" y="62142"/>
                            <a:pt x="93971" y="66614"/>
                          </a:cubicBezTo>
                          <a:cubicBezTo>
                            <a:pt x="93371" y="60602"/>
                            <a:pt x="92047" y="54684"/>
                            <a:pt x="90027" y="48990"/>
                          </a:cubicBezTo>
                          <a:cubicBezTo>
                            <a:pt x="100694" y="48400"/>
                            <a:pt x="110824" y="44122"/>
                            <a:pt x="118685" y="36888"/>
                          </a:cubicBezTo>
                          <a:cubicBezTo>
                            <a:pt x="127238" y="26574"/>
                            <a:pt x="131643" y="13445"/>
                            <a:pt x="131041" y="60"/>
                          </a:cubicBezTo>
                          <a:cubicBezTo>
                            <a:pt x="117657" y="-573"/>
                            <a:pt x="104522" y="3839"/>
                            <a:pt x="94234" y="12424"/>
                          </a:cubicBezTo>
                          <a:cubicBezTo>
                            <a:pt x="88522" y="18587"/>
                            <a:pt x="84690" y="26253"/>
                            <a:pt x="83192" y="34520"/>
                          </a:cubicBezTo>
                          <a:cubicBezTo>
                            <a:pt x="75737" y="22309"/>
                            <a:pt x="65684" y="11890"/>
                            <a:pt x="53745" y="4006"/>
                          </a:cubicBezTo>
                          <a:lnTo>
                            <a:pt x="45595" y="17422"/>
                          </a:lnTo>
                          <a:cubicBezTo>
                            <a:pt x="62636" y="28648"/>
                            <a:pt x="74398" y="46302"/>
                            <a:pt x="78196" y="66352"/>
                          </a:cubicBezTo>
                          <a:cubicBezTo>
                            <a:pt x="59003" y="61617"/>
                            <a:pt x="33238" y="44518"/>
                            <a:pt x="10101" y="70035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D34ECB2-1426-82AD-9B11-64B3896C84A0}"/>
                </a:ext>
              </a:extLst>
            </p:cNvPr>
            <p:cNvSpPr/>
            <p:nvPr/>
          </p:nvSpPr>
          <p:spPr>
            <a:xfrm>
              <a:off x="5848405" y="3286102"/>
              <a:ext cx="495299" cy="533399"/>
            </a:xfrm>
            <a:custGeom>
              <a:avLst/>
              <a:gdLst>
                <a:gd name="connsiteX0" fmla="*/ 154781 w 495299"/>
                <a:gd name="connsiteY0" fmla="*/ 19050 h 533399"/>
                <a:gd name="connsiteX1" fmla="*/ 123825 w 495299"/>
                <a:gd name="connsiteY1" fmla="*/ 0 h 533399"/>
                <a:gd name="connsiteX2" fmla="*/ 92869 w 495299"/>
                <a:gd name="connsiteY2" fmla="*/ 19050 h 533399"/>
                <a:gd name="connsiteX3" fmla="*/ 61913 w 495299"/>
                <a:gd name="connsiteY3" fmla="*/ 0 h 533399"/>
                <a:gd name="connsiteX4" fmla="*/ 30956 w 495299"/>
                <a:gd name="connsiteY4" fmla="*/ 19050 h 533399"/>
                <a:gd name="connsiteX5" fmla="*/ 0 w 495299"/>
                <a:gd name="connsiteY5" fmla="*/ 0 h 533399"/>
                <a:gd name="connsiteX6" fmla="*/ 0 w 495299"/>
                <a:gd name="connsiteY6" fmla="*/ 310044 h 533399"/>
                <a:gd name="connsiteX7" fmla="*/ 18095 w 495299"/>
                <a:gd name="connsiteY7" fmla="*/ 323627 h 533399"/>
                <a:gd name="connsiteX8" fmla="*/ 27115 w 495299"/>
                <a:gd name="connsiteY8" fmla="*/ 330282 h 533399"/>
                <a:gd name="connsiteX9" fmla="*/ 77081 w 495299"/>
                <a:gd name="connsiteY9" fmla="*/ 314325 h 533399"/>
                <a:gd name="connsiteX10" fmla="*/ 77082 w 495299"/>
                <a:gd name="connsiteY10" fmla="*/ 314325 h 533399"/>
                <a:gd name="connsiteX11" fmla="*/ 80372 w 495299"/>
                <a:gd name="connsiteY11" fmla="*/ 314405 h 533399"/>
                <a:gd name="connsiteX12" fmla="*/ 105867 w 495299"/>
                <a:gd name="connsiteY12" fmla="*/ 316102 h 533399"/>
                <a:gd name="connsiteX13" fmla="*/ 107298 w 495299"/>
                <a:gd name="connsiteY13" fmla="*/ 341315 h 533399"/>
                <a:gd name="connsiteX14" fmla="*/ 102424 w 495299"/>
                <a:gd name="connsiteY14" fmla="*/ 374296 h 533399"/>
                <a:gd name="connsiteX15" fmla="*/ 131495 w 495299"/>
                <a:gd name="connsiteY15" fmla="*/ 393986 h 533399"/>
                <a:gd name="connsiteX16" fmla="*/ 134454 w 495299"/>
                <a:gd name="connsiteY16" fmla="*/ 525381 h 533399"/>
                <a:gd name="connsiteX17" fmla="*/ 130387 w 495299"/>
                <a:gd name="connsiteY17" fmla="*/ 533400 h 533399"/>
                <a:gd name="connsiteX18" fmla="*/ 457200 w 495299"/>
                <a:gd name="connsiteY18" fmla="*/ 533400 h 533399"/>
                <a:gd name="connsiteX19" fmla="*/ 495300 w 495299"/>
                <a:gd name="connsiteY19" fmla="*/ 495302 h 533399"/>
                <a:gd name="connsiteX20" fmla="*/ 495300 w 495299"/>
                <a:gd name="connsiteY20" fmla="*/ 495300 h 533399"/>
                <a:gd name="connsiteX21" fmla="*/ 495300 w 495299"/>
                <a:gd name="connsiteY21" fmla="*/ 0 h 533399"/>
                <a:gd name="connsiteX22" fmla="*/ 464344 w 495299"/>
                <a:gd name="connsiteY22" fmla="*/ 19050 h 533399"/>
                <a:gd name="connsiteX23" fmla="*/ 433387 w 495299"/>
                <a:gd name="connsiteY23" fmla="*/ 0 h 533399"/>
                <a:gd name="connsiteX24" fmla="*/ 402431 w 495299"/>
                <a:gd name="connsiteY24" fmla="*/ 19050 h 533399"/>
                <a:gd name="connsiteX25" fmla="*/ 371475 w 495299"/>
                <a:gd name="connsiteY25" fmla="*/ 0 h 533399"/>
                <a:gd name="connsiteX26" fmla="*/ 340519 w 495299"/>
                <a:gd name="connsiteY26" fmla="*/ 19050 h 533399"/>
                <a:gd name="connsiteX27" fmla="*/ 309562 w 495299"/>
                <a:gd name="connsiteY27" fmla="*/ 0 h 533399"/>
                <a:gd name="connsiteX28" fmla="*/ 278606 w 495299"/>
                <a:gd name="connsiteY28" fmla="*/ 19050 h 533399"/>
                <a:gd name="connsiteX29" fmla="*/ 247650 w 495299"/>
                <a:gd name="connsiteY29" fmla="*/ 0 h 533399"/>
                <a:gd name="connsiteX30" fmla="*/ 216694 w 495299"/>
                <a:gd name="connsiteY30" fmla="*/ 19050 h 533399"/>
                <a:gd name="connsiteX31" fmla="*/ 185737 w 495299"/>
                <a:gd name="connsiteY31" fmla="*/ 0 h 533399"/>
                <a:gd name="connsiteX32" fmla="*/ 154781 w 495299"/>
                <a:gd name="connsiteY32" fmla="*/ 19050 h 533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95299" h="533399" extrusionOk="0">
                  <a:moveTo>
                    <a:pt x="154781" y="19050"/>
                  </a:moveTo>
                  <a:cubicBezTo>
                    <a:pt x="140731" y="13473"/>
                    <a:pt x="134771" y="3777"/>
                    <a:pt x="123825" y="0"/>
                  </a:cubicBezTo>
                  <a:cubicBezTo>
                    <a:pt x="109777" y="9155"/>
                    <a:pt x="102626" y="8238"/>
                    <a:pt x="92869" y="19050"/>
                  </a:cubicBezTo>
                  <a:cubicBezTo>
                    <a:pt x="81094" y="15356"/>
                    <a:pt x="76966" y="5400"/>
                    <a:pt x="61913" y="0"/>
                  </a:cubicBezTo>
                  <a:cubicBezTo>
                    <a:pt x="56324" y="7848"/>
                    <a:pt x="42861" y="11117"/>
                    <a:pt x="30956" y="19050"/>
                  </a:cubicBezTo>
                  <a:cubicBezTo>
                    <a:pt x="14923" y="12676"/>
                    <a:pt x="10423" y="1345"/>
                    <a:pt x="0" y="0"/>
                  </a:cubicBezTo>
                  <a:cubicBezTo>
                    <a:pt x="33156" y="150107"/>
                    <a:pt x="-23652" y="204551"/>
                    <a:pt x="0" y="310044"/>
                  </a:cubicBezTo>
                  <a:cubicBezTo>
                    <a:pt x="8025" y="313279"/>
                    <a:pt x="10955" y="320864"/>
                    <a:pt x="18095" y="323627"/>
                  </a:cubicBezTo>
                  <a:cubicBezTo>
                    <a:pt x="21546" y="324786"/>
                    <a:pt x="24294" y="328187"/>
                    <a:pt x="27115" y="330282"/>
                  </a:cubicBezTo>
                  <a:cubicBezTo>
                    <a:pt x="43142" y="318149"/>
                    <a:pt x="63115" y="311510"/>
                    <a:pt x="77081" y="314325"/>
                  </a:cubicBezTo>
                  <a:lnTo>
                    <a:pt x="77082" y="314325"/>
                  </a:lnTo>
                  <a:cubicBezTo>
                    <a:pt x="79182" y="314325"/>
                    <a:pt x="80372" y="314404"/>
                    <a:pt x="80372" y="314405"/>
                  </a:cubicBezTo>
                  <a:cubicBezTo>
                    <a:pt x="88065" y="313189"/>
                    <a:pt x="97166" y="317590"/>
                    <a:pt x="105867" y="316102"/>
                  </a:cubicBezTo>
                  <a:cubicBezTo>
                    <a:pt x="107072" y="328506"/>
                    <a:pt x="105855" y="330664"/>
                    <a:pt x="107298" y="341315"/>
                  </a:cubicBezTo>
                  <a:cubicBezTo>
                    <a:pt x="107097" y="350710"/>
                    <a:pt x="107382" y="363421"/>
                    <a:pt x="102424" y="374296"/>
                  </a:cubicBezTo>
                  <a:cubicBezTo>
                    <a:pt x="117091" y="378863"/>
                    <a:pt x="122750" y="385109"/>
                    <a:pt x="131495" y="393986"/>
                  </a:cubicBezTo>
                  <a:cubicBezTo>
                    <a:pt x="162444" y="409652"/>
                    <a:pt x="150199" y="485211"/>
                    <a:pt x="134454" y="525381"/>
                  </a:cubicBezTo>
                  <a:cubicBezTo>
                    <a:pt x="133377" y="528177"/>
                    <a:pt x="131811" y="531166"/>
                    <a:pt x="130387" y="533400"/>
                  </a:cubicBezTo>
                  <a:cubicBezTo>
                    <a:pt x="203972" y="501838"/>
                    <a:pt x="386465" y="563545"/>
                    <a:pt x="457200" y="533400"/>
                  </a:cubicBezTo>
                  <a:cubicBezTo>
                    <a:pt x="472516" y="533076"/>
                    <a:pt x="499277" y="519767"/>
                    <a:pt x="495300" y="495302"/>
                  </a:cubicBezTo>
                  <a:lnTo>
                    <a:pt x="495300" y="495300"/>
                  </a:lnTo>
                  <a:cubicBezTo>
                    <a:pt x="491439" y="341447"/>
                    <a:pt x="530668" y="105677"/>
                    <a:pt x="495300" y="0"/>
                  </a:cubicBezTo>
                  <a:cubicBezTo>
                    <a:pt x="482636" y="12573"/>
                    <a:pt x="471461" y="10410"/>
                    <a:pt x="464344" y="19050"/>
                  </a:cubicBezTo>
                  <a:cubicBezTo>
                    <a:pt x="451878" y="14986"/>
                    <a:pt x="447358" y="6299"/>
                    <a:pt x="433387" y="0"/>
                  </a:cubicBezTo>
                  <a:cubicBezTo>
                    <a:pt x="422402" y="11317"/>
                    <a:pt x="412077" y="12953"/>
                    <a:pt x="402431" y="19050"/>
                  </a:cubicBezTo>
                  <a:cubicBezTo>
                    <a:pt x="386944" y="10037"/>
                    <a:pt x="379945" y="5037"/>
                    <a:pt x="371475" y="0"/>
                  </a:cubicBezTo>
                  <a:cubicBezTo>
                    <a:pt x="358296" y="11584"/>
                    <a:pt x="349892" y="11764"/>
                    <a:pt x="340519" y="19050"/>
                  </a:cubicBezTo>
                  <a:cubicBezTo>
                    <a:pt x="324875" y="12878"/>
                    <a:pt x="321065" y="4555"/>
                    <a:pt x="309562" y="0"/>
                  </a:cubicBezTo>
                  <a:cubicBezTo>
                    <a:pt x="298106" y="8252"/>
                    <a:pt x="289875" y="7906"/>
                    <a:pt x="278606" y="19050"/>
                  </a:cubicBezTo>
                  <a:cubicBezTo>
                    <a:pt x="270586" y="17086"/>
                    <a:pt x="258892" y="5091"/>
                    <a:pt x="247650" y="0"/>
                  </a:cubicBezTo>
                  <a:cubicBezTo>
                    <a:pt x="240301" y="4911"/>
                    <a:pt x="228456" y="10956"/>
                    <a:pt x="216694" y="19050"/>
                  </a:cubicBezTo>
                  <a:cubicBezTo>
                    <a:pt x="208376" y="15238"/>
                    <a:pt x="196753" y="6435"/>
                    <a:pt x="185737" y="0"/>
                  </a:cubicBezTo>
                  <a:cubicBezTo>
                    <a:pt x="179724" y="4785"/>
                    <a:pt x="165739" y="10049"/>
                    <a:pt x="154781" y="19050"/>
                  </a:cubicBezTo>
                  <a:close/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54781 w 495299"/>
                        <a:gd name="connsiteY0" fmla="*/ 19050 h 533399"/>
                        <a:gd name="connsiteX1" fmla="*/ 123825 w 495299"/>
                        <a:gd name="connsiteY1" fmla="*/ 0 h 533399"/>
                        <a:gd name="connsiteX2" fmla="*/ 92869 w 495299"/>
                        <a:gd name="connsiteY2" fmla="*/ 19050 h 533399"/>
                        <a:gd name="connsiteX3" fmla="*/ 61913 w 495299"/>
                        <a:gd name="connsiteY3" fmla="*/ 0 h 533399"/>
                        <a:gd name="connsiteX4" fmla="*/ 30956 w 495299"/>
                        <a:gd name="connsiteY4" fmla="*/ 19050 h 533399"/>
                        <a:gd name="connsiteX5" fmla="*/ 0 w 495299"/>
                        <a:gd name="connsiteY5" fmla="*/ 0 h 533399"/>
                        <a:gd name="connsiteX6" fmla="*/ 0 w 495299"/>
                        <a:gd name="connsiteY6" fmla="*/ 310044 h 533399"/>
                        <a:gd name="connsiteX7" fmla="*/ 18095 w 495299"/>
                        <a:gd name="connsiteY7" fmla="*/ 323627 h 533399"/>
                        <a:gd name="connsiteX8" fmla="*/ 27115 w 495299"/>
                        <a:gd name="connsiteY8" fmla="*/ 330282 h 533399"/>
                        <a:gd name="connsiteX9" fmla="*/ 77081 w 495299"/>
                        <a:gd name="connsiteY9" fmla="*/ 314325 h 533399"/>
                        <a:gd name="connsiteX10" fmla="*/ 77082 w 495299"/>
                        <a:gd name="connsiteY10" fmla="*/ 314325 h 533399"/>
                        <a:gd name="connsiteX11" fmla="*/ 80372 w 495299"/>
                        <a:gd name="connsiteY11" fmla="*/ 314405 h 533399"/>
                        <a:gd name="connsiteX12" fmla="*/ 105867 w 495299"/>
                        <a:gd name="connsiteY12" fmla="*/ 316102 h 533399"/>
                        <a:gd name="connsiteX13" fmla="*/ 107298 w 495299"/>
                        <a:gd name="connsiteY13" fmla="*/ 341315 h 533399"/>
                        <a:gd name="connsiteX14" fmla="*/ 102424 w 495299"/>
                        <a:gd name="connsiteY14" fmla="*/ 374296 h 533399"/>
                        <a:gd name="connsiteX15" fmla="*/ 131495 w 495299"/>
                        <a:gd name="connsiteY15" fmla="*/ 393986 h 533399"/>
                        <a:gd name="connsiteX16" fmla="*/ 134454 w 495299"/>
                        <a:gd name="connsiteY16" fmla="*/ 525381 h 533399"/>
                        <a:gd name="connsiteX17" fmla="*/ 130387 w 495299"/>
                        <a:gd name="connsiteY17" fmla="*/ 533400 h 533399"/>
                        <a:gd name="connsiteX18" fmla="*/ 457200 w 495299"/>
                        <a:gd name="connsiteY18" fmla="*/ 533400 h 533399"/>
                        <a:gd name="connsiteX19" fmla="*/ 495300 w 495299"/>
                        <a:gd name="connsiteY19" fmla="*/ 495302 h 533399"/>
                        <a:gd name="connsiteX20" fmla="*/ 495300 w 495299"/>
                        <a:gd name="connsiteY20" fmla="*/ 495300 h 533399"/>
                        <a:gd name="connsiteX21" fmla="*/ 495300 w 495299"/>
                        <a:gd name="connsiteY21" fmla="*/ 0 h 533399"/>
                        <a:gd name="connsiteX22" fmla="*/ 464344 w 495299"/>
                        <a:gd name="connsiteY22" fmla="*/ 19050 h 533399"/>
                        <a:gd name="connsiteX23" fmla="*/ 433387 w 495299"/>
                        <a:gd name="connsiteY23" fmla="*/ 0 h 533399"/>
                        <a:gd name="connsiteX24" fmla="*/ 402431 w 495299"/>
                        <a:gd name="connsiteY24" fmla="*/ 19050 h 533399"/>
                        <a:gd name="connsiteX25" fmla="*/ 371475 w 495299"/>
                        <a:gd name="connsiteY25" fmla="*/ 0 h 533399"/>
                        <a:gd name="connsiteX26" fmla="*/ 340519 w 495299"/>
                        <a:gd name="connsiteY26" fmla="*/ 19050 h 533399"/>
                        <a:gd name="connsiteX27" fmla="*/ 309562 w 495299"/>
                        <a:gd name="connsiteY27" fmla="*/ 0 h 533399"/>
                        <a:gd name="connsiteX28" fmla="*/ 278606 w 495299"/>
                        <a:gd name="connsiteY28" fmla="*/ 19050 h 533399"/>
                        <a:gd name="connsiteX29" fmla="*/ 247650 w 495299"/>
                        <a:gd name="connsiteY29" fmla="*/ 0 h 533399"/>
                        <a:gd name="connsiteX30" fmla="*/ 216694 w 495299"/>
                        <a:gd name="connsiteY30" fmla="*/ 19050 h 533399"/>
                        <a:gd name="connsiteX31" fmla="*/ 185737 w 495299"/>
                        <a:gd name="connsiteY31" fmla="*/ 0 h 533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495299" h="533399">
                          <a:moveTo>
                            <a:pt x="154781" y="19050"/>
                          </a:moveTo>
                          <a:lnTo>
                            <a:pt x="123825" y="0"/>
                          </a:lnTo>
                          <a:lnTo>
                            <a:pt x="92869" y="19050"/>
                          </a:lnTo>
                          <a:lnTo>
                            <a:pt x="61913" y="0"/>
                          </a:lnTo>
                          <a:lnTo>
                            <a:pt x="30956" y="19050"/>
                          </a:lnTo>
                          <a:lnTo>
                            <a:pt x="0" y="0"/>
                          </a:lnTo>
                          <a:lnTo>
                            <a:pt x="0" y="310044"/>
                          </a:lnTo>
                          <a:lnTo>
                            <a:pt x="18095" y="323627"/>
                          </a:lnTo>
                          <a:cubicBezTo>
                            <a:pt x="21206" y="325718"/>
                            <a:pt x="24213" y="327936"/>
                            <a:pt x="27115" y="330282"/>
                          </a:cubicBezTo>
                          <a:cubicBezTo>
                            <a:pt x="41596" y="319677"/>
                            <a:pt x="59135" y="314076"/>
                            <a:pt x="77081" y="314325"/>
                          </a:cubicBezTo>
                          <a:lnTo>
                            <a:pt x="77082" y="314325"/>
                          </a:lnTo>
                          <a:cubicBezTo>
                            <a:pt x="79183" y="314325"/>
                            <a:pt x="80372" y="314405"/>
                            <a:pt x="80372" y="314405"/>
                          </a:cubicBezTo>
                          <a:lnTo>
                            <a:pt x="105867" y="316102"/>
                          </a:lnTo>
                          <a:lnTo>
                            <a:pt x="107298" y="341315"/>
                          </a:lnTo>
                          <a:cubicBezTo>
                            <a:pt x="107697" y="352515"/>
                            <a:pt x="106046" y="363692"/>
                            <a:pt x="102424" y="374296"/>
                          </a:cubicBezTo>
                          <a:cubicBezTo>
                            <a:pt x="113622" y="378299"/>
                            <a:pt x="123623" y="385073"/>
                            <a:pt x="131495" y="393986"/>
                          </a:cubicBezTo>
                          <a:cubicBezTo>
                            <a:pt x="156081" y="421122"/>
                            <a:pt x="152874" y="483835"/>
                            <a:pt x="134454" y="525381"/>
                          </a:cubicBezTo>
                          <a:cubicBezTo>
                            <a:pt x="133198" y="528215"/>
                            <a:pt x="131769" y="530770"/>
                            <a:pt x="130387" y="533400"/>
                          </a:cubicBezTo>
                          <a:lnTo>
                            <a:pt x="457200" y="533400"/>
                          </a:lnTo>
                          <a:cubicBezTo>
                            <a:pt x="478242" y="533400"/>
                            <a:pt x="495299" y="516343"/>
                            <a:pt x="495300" y="495302"/>
                          </a:cubicBezTo>
                          <a:cubicBezTo>
                            <a:pt x="495300" y="495301"/>
                            <a:pt x="495300" y="495301"/>
                            <a:pt x="495300" y="495300"/>
                          </a:cubicBezTo>
                          <a:lnTo>
                            <a:pt x="495300" y="0"/>
                          </a:lnTo>
                          <a:lnTo>
                            <a:pt x="464344" y="19050"/>
                          </a:lnTo>
                          <a:lnTo>
                            <a:pt x="433387" y="0"/>
                          </a:lnTo>
                          <a:lnTo>
                            <a:pt x="402431" y="19050"/>
                          </a:lnTo>
                          <a:lnTo>
                            <a:pt x="371475" y="0"/>
                          </a:lnTo>
                          <a:lnTo>
                            <a:pt x="340519" y="19050"/>
                          </a:lnTo>
                          <a:lnTo>
                            <a:pt x="309562" y="0"/>
                          </a:lnTo>
                          <a:lnTo>
                            <a:pt x="278606" y="19050"/>
                          </a:lnTo>
                          <a:lnTo>
                            <a:pt x="247650" y="0"/>
                          </a:lnTo>
                          <a:lnTo>
                            <a:pt x="216694" y="19050"/>
                          </a:lnTo>
                          <a:lnTo>
                            <a:pt x="185737" y="0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2184124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4514" y="1238"/>
                    <a:pt x="5567" y="28615"/>
                    <a:pt x="0" y="76200"/>
                  </a:cubicBezTo>
                  <a:cubicBezTo>
                    <a:pt x="5620" y="114660"/>
                    <a:pt x="27718" y="150763"/>
                    <a:pt x="76200" y="152400"/>
                  </a:cubicBezTo>
                  <a:cubicBezTo>
                    <a:pt x="123369" y="146087"/>
                    <a:pt x="147099" y="116235"/>
                    <a:pt x="152400" y="76200"/>
                  </a:cubicBezTo>
                  <a:cubicBezTo>
                    <a:pt x="151016" y="30816"/>
                    <a:pt x="112410" y="-5462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0800" y="127614"/>
                    <a:pt x="17356" y="114139"/>
                    <a:pt x="19050" y="76200"/>
                  </a:cubicBezTo>
                  <a:cubicBezTo>
                    <a:pt x="16788" y="37832"/>
                    <a:pt x="52920" y="17367"/>
                    <a:pt x="76200" y="19050"/>
                  </a:cubicBezTo>
                  <a:cubicBezTo>
                    <a:pt x="109688" y="19363"/>
                    <a:pt x="127676" y="44871"/>
                    <a:pt x="133350" y="76200"/>
                  </a:cubicBezTo>
                  <a:cubicBezTo>
                    <a:pt x="136790" y="101522"/>
                    <a:pt x="102559" y="136020"/>
                    <a:pt x="76200" y="133388"/>
                  </a:cubicBezTo>
                  <a:cubicBezTo>
                    <a:pt x="76198" y="133379"/>
                    <a:pt x="76202" y="133357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7540" y="-4056"/>
                    <a:pt x="-1189" y="34562"/>
                    <a:pt x="0" y="76200"/>
                  </a:cubicBezTo>
                  <a:cubicBezTo>
                    <a:pt x="6788" y="119713"/>
                    <a:pt x="32980" y="152436"/>
                    <a:pt x="76200" y="152400"/>
                  </a:cubicBezTo>
                  <a:cubicBezTo>
                    <a:pt x="117063" y="153593"/>
                    <a:pt x="150896" y="126596"/>
                    <a:pt x="152400" y="76200"/>
                  </a:cubicBezTo>
                  <a:cubicBezTo>
                    <a:pt x="150811" y="33297"/>
                    <a:pt x="123594" y="2600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8909" y="133857"/>
                    <a:pt x="21233" y="103270"/>
                    <a:pt x="19050" y="76200"/>
                  </a:cubicBezTo>
                  <a:cubicBezTo>
                    <a:pt x="17457" y="44393"/>
                    <a:pt x="40931" y="22539"/>
                    <a:pt x="76200" y="19050"/>
                  </a:cubicBezTo>
                  <a:cubicBezTo>
                    <a:pt x="106891" y="10734"/>
                    <a:pt x="128062" y="51985"/>
                    <a:pt x="133350" y="76200"/>
                  </a:cubicBezTo>
                  <a:cubicBezTo>
                    <a:pt x="135855" y="109174"/>
                    <a:pt x="115602" y="135231"/>
                    <a:pt x="76200" y="133388"/>
                  </a:cubicBezTo>
                  <a:cubicBezTo>
                    <a:pt x="76196" y="133371"/>
                    <a:pt x="76204" y="133365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822960 w 838200"/>
                <a:gd name="connsiteY0" fmla="*/ 236287 h 400164"/>
                <a:gd name="connsiteX1" fmla="*/ 772478 w 838200"/>
                <a:gd name="connsiteY1" fmla="*/ 198187 h 400164"/>
                <a:gd name="connsiteX2" fmla="*/ 759143 w 838200"/>
                <a:gd name="connsiteY2" fmla="*/ 178184 h 400164"/>
                <a:gd name="connsiteX3" fmla="*/ 740093 w 838200"/>
                <a:gd name="connsiteY3" fmla="*/ 112462 h 400164"/>
                <a:gd name="connsiteX4" fmla="*/ 666750 w 838200"/>
                <a:gd name="connsiteY4" fmla="*/ 57150 h 400164"/>
                <a:gd name="connsiteX5" fmla="*/ 571500 w 838200"/>
                <a:gd name="connsiteY5" fmla="*/ 57150 h 400164"/>
                <a:gd name="connsiteX6" fmla="*/ 571500 w 838200"/>
                <a:gd name="connsiteY6" fmla="*/ 0 h 400164"/>
                <a:gd name="connsiteX7" fmla="*/ 0 w 838200"/>
                <a:gd name="connsiteY7" fmla="*/ 0 h 400164"/>
                <a:gd name="connsiteX8" fmla="*/ 0 w 838200"/>
                <a:gd name="connsiteY8" fmla="*/ 400164 h 400164"/>
                <a:gd name="connsiteX9" fmla="*/ 76200 w 838200"/>
                <a:gd name="connsiteY9" fmla="*/ 400164 h 400164"/>
                <a:gd name="connsiteX10" fmla="*/ 78105 w 838200"/>
                <a:gd name="connsiteY10" fmla="*/ 381114 h 400164"/>
                <a:gd name="connsiteX11" fmla="*/ 19050 w 838200"/>
                <a:gd name="connsiteY11" fmla="*/ 381114 h 400164"/>
                <a:gd name="connsiteX12" fmla="*/ 19050 w 838200"/>
                <a:gd name="connsiteY12" fmla="*/ 256670 h 400164"/>
                <a:gd name="connsiteX13" fmla="*/ 552450 w 838200"/>
                <a:gd name="connsiteY13" fmla="*/ 256670 h 400164"/>
                <a:gd name="connsiteX14" fmla="*/ 552450 w 838200"/>
                <a:gd name="connsiteY14" fmla="*/ 381114 h 400164"/>
                <a:gd name="connsiteX15" fmla="*/ 264795 w 838200"/>
                <a:gd name="connsiteY15" fmla="*/ 381114 h 400164"/>
                <a:gd name="connsiteX16" fmla="*/ 266700 w 838200"/>
                <a:gd name="connsiteY16" fmla="*/ 400164 h 400164"/>
                <a:gd name="connsiteX17" fmla="*/ 581025 w 838200"/>
                <a:gd name="connsiteY17" fmla="*/ 400164 h 400164"/>
                <a:gd name="connsiteX18" fmla="*/ 582930 w 838200"/>
                <a:gd name="connsiteY18" fmla="*/ 381114 h 400164"/>
                <a:gd name="connsiteX19" fmla="*/ 571500 w 838200"/>
                <a:gd name="connsiteY19" fmla="*/ 381114 h 400164"/>
                <a:gd name="connsiteX20" fmla="*/ 571500 w 838200"/>
                <a:gd name="connsiteY20" fmla="*/ 76200 h 400164"/>
                <a:gd name="connsiteX21" fmla="*/ 609600 w 838200"/>
                <a:gd name="connsiteY21" fmla="*/ 76200 h 400164"/>
                <a:gd name="connsiteX22" fmla="*/ 609600 w 838200"/>
                <a:gd name="connsiteY22" fmla="*/ 209045 h 400164"/>
                <a:gd name="connsiteX23" fmla="*/ 756095 w 838200"/>
                <a:gd name="connsiteY23" fmla="*/ 209045 h 400164"/>
                <a:gd name="connsiteX24" fmla="*/ 761209 w 838200"/>
                <a:gd name="connsiteY24" fmla="*/ 213512 h 400164"/>
                <a:gd name="connsiteX25" fmla="*/ 811282 w 838200"/>
                <a:gd name="connsiteY25" fmla="*/ 251317 h 400164"/>
                <a:gd name="connsiteX26" fmla="*/ 819150 w 838200"/>
                <a:gd name="connsiteY26" fmla="*/ 266776 h 400164"/>
                <a:gd name="connsiteX27" fmla="*/ 819150 w 838200"/>
                <a:gd name="connsiteY27" fmla="*/ 362026 h 400164"/>
                <a:gd name="connsiteX28" fmla="*/ 800100 w 838200"/>
                <a:gd name="connsiteY28" fmla="*/ 381076 h 400164"/>
                <a:gd name="connsiteX29" fmla="*/ 769620 w 838200"/>
                <a:gd name="connsiteY29" fmla="*/ 381076 h 400164"/>
                <a:gd name="connsiteX30" fmla="*/ 771525 w 838200"/>
                <a:gd name="connsiteY30" fmla="*/ 400126 h 400164"/>
                <a:gd name="connsiteX31" fmla="*/ 800100 w 838200"/>
                <a:gd name="connsiteY31" fmla="*/ 400126 h 400164"/>
                <a:gd name="connsiteX32" fmla="*/ 838200 w 838200"/>
                <a:gd name="connsiteY32" fmla="*/ 362026 h 400164"/>
                <a:gd name="connsiteX33" fmla="*/ 838200 w 838200"/>
                <a:gd name="connsiteY33" fmla="*/ 266776 h 400164"/>
                <a:gd name="connsiteX34" fmla="*/ 822960 w 838200"/>
                <a:gd name="connsiteY34" fmla="*/ 236287 h 400164"/>
                <a:gd name="connsiteX35" fmla="*/ 552450 w 838200"/>
                <a:gd name="connsiteY35" fmla="*/ 237620 h 400164"/>
                <a:gd name="connsiteX36" fmla="*/ 19050 w 838200"/>
                <a:gd name="connsiteY36" fmla="*/ 237620 h 400164"/>
                <a:gd name="connsiteX37" fmla="*/ 19050 w 838200"/>
                <a:gd name="connsiteY37" fmla="*/ 19050 h 400164"/>
                <a:gd name="connsiteX38" fmla="*/ 552450 w 838200"/>
                <a:gd name="connsiteY38" fmla="*/ 19050 h 400164"/>
                <a:gd name="connsiteX39" fmla="*/ 552450 w 838200"/>
                <a:gd name="connsiteY39" fmla="*/ 237620 h 400164"/>
                <a:gd name="connsiteX40" fmla="*/ 628650 w 838200"/>
                <a:gd name="connsiteY40" fmla="*/ 76200 h 400164"/>
                <a:gd name="connsiteX41" fmla="*/ 666750 w 838200"/>
                <a:gd name="connsiteY41" fmla="*/ 76200 h 400164"/>
                <a:gd name="connsiteX42" fmla="*/ 721805 w 838200"/>
                <a:gd name="connsiteY42" fmla="*/ 117710 h 400164"/>
                <a:gd name="connsiteX43" fmla="*/ 740769 w 838200"/>
                <a:gd name="connsiteY43" fmla="*/ 183147 h 400164"/>
                <a:gd name="connsiteX44" fmla="*/ 743169 w 838200"/>
                <a:gd name="connsiteY44" fmla="*/ 189976 h 400164"/>
                <a:gd name="connsiteX45" fmla="*/ 628650 w 838200"/>
                <a:gd name="connsiteY45" fmla="*/ 189976 h 400164"/>
                <a:gd name="connsiteX46" fmla="*/ 628650 w 838200"/>
                <a:gd name="connsiteY46" fmla="*/ 76200 h 40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38200" h="400164" fill="none" extrusionOk="0">
                  <a:moveTo>
                    <a:pt x="822960" y="236287"/>
                  </a:moveTo>
                  <a:cubicBezTo>
                    <a:pt x="804993" y="224544"/>
                    <a:pt x="798064" y="208816"/>
                    <a:pt x="772478" y="198187"/>
                  </a:cubicBezTo>
                  <a:cubicBezTo>
                    <a:pt x="767589" y="192677"/>
                    <a:pt x="760004" y="188333"/>
                    <a:pt x="759143" y="178184"/>
                  </a:cubicBezTo>
                  <a:cubicBezTo>
                    <a:pt x="742239" y="147771"/>
                    <a:pt x="751326" y="128333"/>
                    <a:pt x="740093" y="112462"/>
                  </a:cubicBezTo>
                  <a:cubicBezTo>
                    <a:pt x="733332" y="80414"/>
                    <a:pt x="700856" y="60646"/>
                    <a:pt x="666750" y="57150"/>
                  </a:cubicBezTo>
                  <a:cubicBezTo>
                    <a:pt x="623884" y="66505"/>
                    <a:pt x="616992" y="50515"/>
                    <a:pt x="571500" y="57150"/>
                  </a:cubicBezTo>
                  <a:cubicBezTo>
                    <a:pt x="570957" y="30506"/>
                    <a:pt x="575147" y="13377"/>
                    <a:pt x="571500" y="0"/>
                  </a:cubicBezTo>
                  <a:cubicBezTo>
                    <a:pt x="358425" y="56798"/>
                    <a:pt x="147526" y="-15429"/>
                    <a:pt x="0" y="0"/>
                  </a:cubicBezTo>
                  <a:cubicBezTo>
                    <a:pt x="31363" y="155026"/>
                    <a:pt x="-35127" y="294543"/>
                    <a:pt x="0" y="400164"/>
                  </a:cubicBezTo>
                  <a:cubicBezTo>
                    <a:pt x="21930" y="399498"/>
                    <a:pt x="53920" y="403227"/>
                    <a:pt x="76200" y="400164"/>
                  </a:cubicBezTo>
                  <a:cubicBezTo>
                    <a:pt x="76812" y="393630"/>
                    <a:pt x="75609" y="386694"/>
                    <a:pt x="78105" y="381114"/>
                  </a:cubicBezTo>
                  <a:cubicBezTo>
                    <a:pt x="58841" y="381723"/>
                    <a:pt x="38557" y="381086"/>
                    <a:pt x="19050" y="381114"/>
                  </a:cubicBezTo>
                  <a:cubicBezTo>
                    <a:pt x="8623" y="331946"/>
                    <a:pt x="24389" y="282892"/>
                    <a:pt x="19050" y="256670"/>
                  </a:cubicBezTo>
                  <a:cubicBezTo>
                    <a:pt x="131210" y="236734"/>
                    <a:pt x="308849" y="258771"/>
                    <a:pt x="552450" y="256670"/>
                  </a:cubicBezTo>
                  <a:cubicBezTo>
                    <a:pt x="559275" y="298621"/>
                    <a:pt x="543218" y="345751"/>
                    <a:pt x="552450" y="381114"/>
                  </a:cubicBezTo>
                  <a:cubicBezTo>
                    <a:pt x="472180" y="410062"/>
                    <a:pt x="335464" y="365139"/>
                    <a:pt x="264795" y="381114"/>
                  </a:cubicBezTo>
                  <a:cubicBezTo>
                    <a:pt x="265842" y="387867"/>
                    <a:pt x="267086" y="393592"/>
                    <a:pt x="266700" y="400164"/>
                  </a:cubicBezTo>
                  <a:cubicBezTo>
                    <a:pt x="388605" y="378464"/>
                    <a:pt x="449187" y="433225"/>
                    <a:pt x="581025" y="400164"/>
                  </a:cubicBezTo>
                  <a:cubicBezTo>
                    <a:pt x="580636" y="393589"/>
                    <a:pt x="580730" y="386447"/>
                    <a:pt x="582930" y="381114"/>
                  </a:cubicBezTo>
                  <a:cubicBezTo>
                    <a:pt x="580178" y="381990"/>
                    <a:pt x="575500" y="379805"/>
                    <a:pt x="571500" y="381114"/>
                  </a:cubicBezTo>
                  <a:cubicBezTo>
                    <a:pt x="536468" y="254050"/>
                    <a:pt x="575455" y="137409"/>
                    <a:pt x="571500" y="76200"/>
                  </a:cubicBezTo>
                  <a:cubicBezTo>
                    <a:pt x="585877" y="75755"/>
                    <a:pt x="601543" y="78589"/>
                    <a:pt x="609600" y="76200"/>
                  </a:cubicBezTo>
                  <a:cubicBezTo>
                    <a:pt x="615981" y="126373"/>
                    <a:pt x="596660" y="181705"/>
                    <a:pt x="609600" y="209045"/>
                  </a:cubicBezTo>
                  <a:cubicBezTo>
                    <a:pt x="661364" y="206165"/>
                    <a:pt x="685662" y="212861"/>
                    <a:pt x="756095" y="209045"/>
                  </a:cubicBezTo>
                  <a:cubicBezTo>
                    <a:pt x="757391" y="210157"/>
                    <a:pt x="759040" y="212277"/>
                    <a:pt x="761209" y="213512"/>
                  </a:cubicBezTo>
                  <a:cubicBezTo>
                    <a:pt x="788646" y="227259"/>
                    <a:pt x="796109" y="246993"/>
                    <a:pt x="811282" y="251317"/>
                  </a:cubicBezTo>
                  <a:cubicBezTo>
                    <a:pt x="816044" y="253654"/>
                    <a:pt x="820470" y="261700"/>
                    <a:pt x="819150" y="266776"/>
                  </a:cubicBezTo>
                  <a:cubicBezTo>
                    <a:pt x="820667" y="313144"/>
                    <a:pt x="809557" y="319782"/>
                    <a:pt x="819150" y="362026"/>
                  </a:cubicBezTo>
                  <a:cubicBezTo>
                    <a:pt x="819695" y="370208"/>
                    <a:pt x="812554" y="382447"/>
                    <a:pt x="800100" y="381076"/>
                  </a:cubicBezTo>
                  <a:cubicBezTo>
                    <a:pt x="785020" y="381577"/>
                    <a:pt x="778176" y="380655"/>
                    <a:pt x="769620" y="381076"/>
                  </a:cubicBezTo>
                  <a:cubicBezTo>
                    <a:pt x="769808" y="387472"/>
                    <a:pt x="772693" y="393208"/>
                    <a:pt x="771525" y="400126"/>
                  </a:cubicBezTo>
                  <a:cubicBezTo>
                    <a:pt x="782005" y="398688"/>
                    <a:pt x="788867" y="402376"/>
                    <a:pt x="800100" y="400126"/>
                  </a:cubicBezTo>
                  <a:cubicBezTo>
                    <a:pt x="820764" y="405067"/>
                    <a:pt x="837130" y="382329"/>
                    <a:pt x="838200" y="362026"/>
                  </a:cubicBezTo>
                  <a:cubicBezTo>
                    <a:pt x="830222" y="340834"/>
                    <a:pt x="846068" y="300474"/>
                    <a:pt x="838200" y="266776"/>
                  </a:cubicBezTo>
                  <a:cubicBezTo>
                    <a:pt x="839205" y="257918"/>
                    <a:pt x="829044" y="243571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46814" y="290979"/>
                    <a:pt x="221925" y="218365"/>
                    <a:pt x="19050" y="237620"/>
                  </a:cubicBezTo>
                  <a:cubicBezTo>
                    <a:pt x="14839" y="137523"/>
                    <a:pt x="44674" y="112573"/>
                    <a:pt x="19050" y="19050"/>
                  </a:cubicBezTo>
                  <a:cubicBezTo>
                    <a:pt x="259904" y="-42394"/>
                    <a:pt x="408754" y="56527"/>
                    <a:pt x="552450" y="19050"/>
                  </a:cubicBezTo>
                  <a:cubicBezTo>
                    <a:pt x="562728" y="109903"/>
                    <a:pt x="536269" y="193470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0495" y="73125"/>
                    <a:pt x="652653" y="78029"/>
                    <a:pt x="666750" y="76200"/>
                  </a:cubicBezTo>
                  <a:cubicBezTo>
                    <a:pt x="694137" y="75306"/>
                    <a:pt x="717623" y="95499"/>
                    <a:pt x="721805" y="117710"/>
                  </a:cubicBezTo>
                  <a:cubicBezTo>
                    <a:pt x="734501" y="132813"/>
                    <a:pt x="728725" y="162946"/>
                    <a:pt x="740769" y="183147"/>
                  </a:cubicBezTo>
                  <a:cubicBezTo>
                    <a:pt x="741781" y="185768"/>
                    <a:pt x="742308" y="187086"/>
                    <a:pt x="743169" y="189976"/>
                  </a:cubicBezTo>
                  <a:cubicBezTo>
                    <a:pt x="702055" y="194573"/>
                    <a:pt x="678240" y="178339"/>
                    <a:pt x="628650" y="189976"/>
                  </a:cubicBezTo>
                  <a:cubicBezTo>
                    <a:pt x="617375" y="149062"/>
                    <a:pt x="631127" y="120478"/>
                    <a:pt x="628650" y="76200"/>
                  </a:cubicBezTo>
                  <a:close/>
                </a:path>
                <a:path w="838200" h="400164" stroke="0" extrusionOk="0">
                  <a:moveTo>
                    <a:pt x="822960" y="236287"/>
                  </a:moveTo>
                  <a:cubicBezTo>
                    <a:pt x="807866" y="227248"/>
                    <a:pt x="796105" y="209440"/>
                    <a:pt x="772478" y="198187"/>
                  </a:cubicBezTo>
                  <a:cubicBezTo>
                    <a:pt x="767539" y="194660"/>
                    <a:pt x="761751" y="188098"/>
                    <a:pt x="759143" y="178184"/>
                  </a:cubicBezTo>
                  <a:cubicBezTo>
                    <a:pt x="747805" y="151336"/>
                    <a:pt x="750425" y="128092"/>
                    <a:pt x="740093" y="112462"/>
                  </a:cubicBezTo>
                  <a:cubicBezTo>
                    <a:pt x="730522" y="80687"/>
                    <a:pt x="698536" y="58998"/>
                    <a:pt x="666750" y="57150"/>
                  </a:cubicBezTo>
                  <a:cubicBezTo>
                    <a:pt x="636938" y="60453"/>
                    <a:pt x="600847" y="46219"/>
                    <a:pt x="571500" y="57150"/>
                  </a:cubicBezTo>
                  <a:cubicBezTo>
                    <a:pt x="571133" y="38952"/>
                    <a:pt x="577183" y="18018"/>
                    <a:pt x="571500" y="0"/>
                  </a:cubicBezTo>
                  <a:cubicBezTo>
                    <a:pt x="377000" y="28853"/>
                    <a:pt x="162856" y="-57653"/>
                    <a:pt x="0" y="0"/>
                  </a:cubicBezTo>
                  <a:cubicBezTo>
                    <a:pt x="16516" y="176290"/>
                    <a:pt x="-10786" y="313030"/>
                    <a:pt x="0" y="400164"/>
                  </a:cubicBezTo>
                  <a:cubicBezTo>
                    <a:pt x="25985" y="396844"/>
                    <a:pt x="43049" y="400528"/>
                    <a:pt x="76200" y="400164"/>
                  </a:cubicBezTo>
                  <a:cubicBezTo>
                    <a:pt x="76995" y="394109"/>
                    <a:pt x="76693" y="388167"/>
                    <a:pt x="78105" y="381114"/>
                  </a:cubicBezTo>
                  <a:cubicBezTo>
                    <a:pt x="54208" y="387271"/>
                    <a:pt x="34624" y="374206"/>
                    <a:pt x="19050" y="381114"/>
                  </a:cubicBezTo>
                  <a:cubicBezTo>
                    <a:pt x="12733" y="320867"/>
                    <a:pt x="30117" y="287972"/>
                    <a:pt x="19050" y="256670"/>
                  </a:cubicBezTo>
                  <a:cubicBezTo>
                    <a:pt x="199686" y="222890"/>
                    <a:pt x="323335" y="286758"/>
                    <a:pt x="552450" y="256670"/>
                  </a:cubicBezTo>
                  <a:cubicBezTo>
                    <a:pt x="556521" y="296064"/>
                    <a:pt x="543355" y="353404"/>
                    <a:pt x="552450" y="381114"/>
                  </a:cubicBezTo>
                  <a:cubicBezTo>
                    <a:pt x="443378" y="392524"/>
                    <a:pt x="358313" y="360264"/>
                    <a:pt x="264795" y="381114"/>
                  </a:cubicBezTo>
                  <a:cubicBezTo>
                    <a:pt x="266824" y="386688"/>
                    <a:pt x="267074" y="394046"/>
                    <a:pt x="266700" y="400164"/>
                  </a:cubicBezTo>
                  <a:cubicBezTo>
                    <a:pt x="336026" y="389052"/>
                    <a:pt x="462371" y="425443"/>
                    <a:pt x="581025" y="400164"/>
                  </a:cubicBezTo>
                  <a:cubicBezTo>
                    <a:pt x="582793" y="394129"/>
                    <a:pt x="579934" y="387805"/>
                    <a:pt x="582930" y="381114"/>
                  </a:cubicBezTo>
                  <a:cubicBezTo>
                    <a:pt x="579314" y="381481"/>
                    <a:pt x="574592" y="380814"/>
                    <a:pt x="571500" y="381114"/>
                  </a:cubicBezTo>
                  <a:cubicBezTo>
                    <a:pt x="536734" y="287814"/>
                    <a:pt x="599085" y="220313"/>
                    <a:pt x="571500" y="76200"/>
                  </a:cubicBezTo>
                  <a:cubicBezTo>
                    <a:pt x="586231" y="75689"/>
                    <a:pt x="601821" y="76963"/>
                    <a:pt x="609600" y="76200"/>
                  </a:cubicBezTo>
                  <a:cubicBezTo>
                    <a:pt x="620969" y="137296"/>
                    <a:pt x="603526" y="176509"/>
                    <a:pt x="609600" y="209045"/>
                  </a:cubicBezTo>
                  <a:cubicBezTo>
                    <a:pt x="680062" y="197643"/>
                    <a:pt x="714061" y="225847"/>
                    <a:pt x="756095" y="209045"/>
                  </a:cubicBezTo>
                  <a:cubicBezTo>
                    <a:pt x="757924" y="210563"/>
                    <a:pt x="759402" y="211955"/>
                    <a:pt x="761209" y="213512"/>
                  </a:cubicBezTo>
                  <a:cubicBezTo>
                    <a:pt x="774032" y="218894"/>
                    <a:pt x="799435" y="245611"/>
                    <a:pt x="811282" y="251317"/>
                  </a:cubicBezTo>
                  <a:cubicBezTo>
                    <a:pt x="814932" y="255435"/>
                    <a:pt x="819039" y="261581"/>
                    <a:pt x="819150" y="266776"/>
                  </a:cubicBezTo>
                  <a:cubicBezTo>
                    <a:pt x="820741" y="314045"/>
                    <a:pt x="816853" y="325966"/>
                    <a:pt x="819150" y="362026"/>
                  </a:cubicBezTo>
                  <a:cubicBezTo>
                    <a:pt x="816561" y="373868"/>
                    <a:pt x="810716" y="381976"/>
                    <a:pt x="800100" y="381076"/>
                  </a:cubicBezTo>
                  <a:cubicBezTo>
                    <a:pt x="792730" y="381794"/>
                    <a:pt x="779243" y="378687"/>
                    <a:pt x="769620" y="381076"/>
                  </a:cubicBezTo>
                  <a:cubicBezTo>
                    <a:pt x="770742" y="387494"/>
                    <a:pt x="771053" y="393357"/>
                    <a:pt x="771525" y="400126"/>
                  </a:cubicBezTo>
                  <a:cubicBezTo>
                    <a:pt x="785362" y="397225"/>
                    <a:pt x="791873" y="400186"/>
                    <a:pt x="800100" y="400126"/>
                  </a:cubicBezTo>
                  <a:cubicBezTo>
                    <a:pt x="819845" y="395760"/>
                    <a:pt x="837503" y="384057"/>
                    <a:pt x="838200" y="362026"/>
                  </a:cubicBezTo>
                  <a:cubicBezTo>
                    <a:pt x="827206" y="324476"/>
                    <a:pt x="848467" y="300403"/>
                    <a:pt x="838200" y="266776"/>
                  </a:cubicBezTo>
                  <a:cubicBezTo>
                    <a:pt x="840320" y="256471"/>
                    <a:pt x="833030" y="243327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08109" y="276555"/>
                    <a:pt x="267441" y="179947"/>
                    <a:pt x="19050" y="237620"/>
                  </a:cubicBezTo>
                  <a:cubicBezTo>
                    <a:pt x="18073" y="145290"/>
                    <a:pt x="39567" y="70681"/>
                    <a:pt x="19050" y="19050"/>
                  </a:cubicBezTo>
                  <a:cubicBezTo>
                    <a:pt x="218917" y="-11388"/>
                    <a:pt x="407293" y="29097"/>
                    <a:pt x="552450" y="19050"/>
                  </a:cubicBezTo>
                  <a:cubicBezTo>
                    <a:pt x="559212" y="97449"/>
                    <a:pt x="530091" y="157097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4084" y="75133"/>
                    <a:pt x="651033" y="80769"/>
                    <a:pt x="666750" y="76200"/>
                  </a:cubicBezTo>
                  <a:cubicBezTo>
                    <a:pt x="692931" y="77100"/>
                    <a:pt x="716080" y="91562"/>
                    <a:pt x="721805" y="117710"/>
                  </a:cubicBezTo>
                  <a:cubicBezTo>
                    <a:pt x="733615" y="139761"/>
                    <a:pt x="726029" y="155766"/>
                    <a:pt x="740769" y="183147"/>
                  </a:cubicBezTo>
                  <a:cubicBezTo>
                    <a:pt x="741569" y="184879"/>
                    <a:pt x="742281" y="187897"/>
                    <a:pt x="743169" y="189976"/>
                  </a:cubicBezTo>
                  <a:cubicBezTo>
                    <a:pt x="690055" y="197025"/>
                    <a:pt x="677170" y="186782"/>
                    <a:pt x="628650" y="189976"/>
                  </a:cubicBezTo>
                  <a:cubicBezTo>
                    <a:pt x="627127" y="136839"/>
                    <a:pt x="641653" y="118279"/>
                    <a:pt x="628650" y="7620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1141" y="5713"/>
                    <a:pt x="7451" y="43580"/>
                    <a:pt x="0" y="76200"/>
                  </a:cubicBezTo>
                  <a:cubicBezTo>
                    <a:pt x="1561" y="117524"/>
                    <a:pt x="36854" y="148760"/>
                    <a:pt x="76200" y="152400"/>
                  </a:cubicBezTo>
                  <a:cubicBezTo>
                    <a:pt x="112167" y="161660"/>
                    <a:pt x="142685" y="124859"/>
                    <a:pt x="152400" y="76200"/>
                  </a:cubicBezTo>
                  <a:cubicBezTo>
                    <a:pt x="153280" y="27542"/>
                    <a:pt x="123927" y="-30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50368" y="134934"/>
                    <a:pt x="12027" y="107010"/>
                    <a:pt x="19050" y="76200"/>
                  </a:cubicBezTo>
                  <a:cubicBezTo>
                    <a:pt x="13916" y="45898"/>
                    <a:pt x="46701" y="23039"/>
                    <a:pt x="76200" y="19050"/>
                  </a:cubicBezTo>
                  <a:cubicBezTo>
                    <a:pt x="108860" y="19518"/>
                    <a:pt x="138613" y="44724"/>
                    <a:pt x="133350" y="76200"/>
                  </a:cubicBezTo>
                  <a:cubicBezTo>
                    <a:pt x="132422" y="99358"/>
                    <a:pt x="106500" y="126405"/>
                    <a:pt x="76200" y="133388"/>
                  </a:cubicBezTo>
                  <a:cubicBezTo>
                    <a:pt x="76197" y="133375"/>
                    <a:pt x="76203" y="133360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9739" y="6017"/>
                    <a:pt x="3880" y="30872"/>
                    <a:pt x="0" y="76200"/>
                  </a:cubicBezTo>
                  <a:cubicBezTo>
                    <a:pt x="2139" y="114890"/>
                    <a:pt x="33119" y="157829"/>
                    <a:pt x="76200" y="152400"/>
                  </a:cubicBezTo>
                  <a:cubicBezTo>
                    <a:pt x="115135" y="151201"/>
                    <a:pt x="152522" y="127999"/>
                    <a:pt x="152400" y="76200"/>
                  </a:cubicBezTo>
                  <a:cubicBezTo>
                    <a:pt x="141805" y="35119"/>
                    <a:pt x="116959" y="34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5967" y="129710"/>
                    <a:pt x="16075" y="100343"/>
                    <a:pt x="19050" y="76200"/>
                  </a:cubicBezTo>
                  <a:cubicBezTo>
                    <a:pt x="18642" y="46028"/>
                    <a:pt x="46407" y="19175"/>
                    <a:pt x="76200" y="19050"/>
                  </a:cubicBezTo>
                  <a:cubicBezTo>
                    <a:pt x="109000" y="17137"/>
                    <a:pt x="132606" y="40283"/>
                    <a:pt x="133350" y="76200"/>
                  </a:cubicBezTo>
                  <a:cubicBezTo>
                    <a:pt x="132405" y="99587"/>
                    <a:pt x="105864" y="132724"/>
                    <a:pt x="76200" y="133388"/>
                  </a:cubicBezTo>
                  <a:cubicBezTo>
                    <a:pt x="76199" y="133377"/>
                    <a:pt x="76203" y="133368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361950 w 723900"/>
                <a:gd name="connsiteY0" fmla="*/ 0 h 714603"/>
                <a:gd name="connsiteX1" fmla="*/ 0 w 723900"/>
                <a:gd name="connsiteY1" fmla="*/ 148590 h 714603"/>
                <a:gd name="connsiteX2" fmla="*/ 0 w 723900"/>
                <a:gd name="connsiteY2" fmla="*/ 714604 h 714603"/>
                <a:gd name="connsiteX3" fmla="*/ 66675 w 723900"/>
                <a:gd name="connsiteY3" fmla="*/ 714604 h 714603"/>
                <a:gd name="connsiteX4" fmla="*/ 66675 w 723900"/>
                <a:gd name="connsiteY4" fmla="*/ 238220 h 714603"/>
                <a:gd name="connsiteX5" fmla="*/ 657225 w 723900"/>
                <a:gd name="connsiteY5" fmla="*/ 238220 h 714603"/>
                <a:gd name="connsiteX6" fmla="*/ 657225 w 723900"/>
                <a:gd name="connsiteY6" fmla="*/ 714604 h 714603"/>
                <a:gd name="connsiteX7" fmla="*/ 723900 w 723900"/>
                <a:gd name="connsiteY7" fmla="*/ 714604 h 714603"/>
                <a:gd name="connsiteX8" fmla="*/ 723900 w 723900"/>
                <a:gd name="connsiteY8" fmla="*/ 148590 h 714603"/>
                <a:gd name="connsiteX9" fmla="*/ 361950 w 723900"/>
                <a:gd name="connsiteY9" fmla="*/ 0 h 714603"/>
                <a:gd name="connsiteX10" fmla="*/ 704850 w 723900"/>
                <a:gd name="connsiteY10" fmla="*/ 695554 h 714603"/>
                <a:gd name="connsiteX11" fmla="*/ 676275 w 723900"/>
                <a:gd name="connsiteY11" fmla="*/ 695554 h 714603"/>
                <a:gd name="connsiteX12" fmla="*/ 676275 w 723900"/>
                <a:gd name="connsiteY12" fmla="*/ 219170 h 714603"/>
                <a:gd name="connsiteX13" fmla="*/ 47625 w 723900"/>
                <a:gd name="connsiteY13" fmla="*/ 219170 h 714603"/>
                <a:gd name="connsiteX14" fmla="*/ 47625 w 723900"/>
                <a:gd name="connsiteY14" fmla="*/ 695554 h 714603"/>
                <a:gd name="connsiteX15" fmla="*/ 19050 w 723900"/>
                <a:gd name="connsiteY15" fmla="*/ 695554 h 714603"/>
                <a:gd name="connsiteX16" fmla="*/ 19050 w 723900"/>
                <a:gd name="connsiteY16" fmla="*/ 161344 h 714603"/>
                <a:gd name="connsiteX17" fmla="*/ 361950 w 723900"/>
                <a:gd name="connsiteY17" fmla="*/ 20622 h 714603"/>
                <a:gd name="connsiteX18" fmla="*/ 704850 w 723900"/>
                <a:gd name="connsiteY18" fmla="*/ 161344 h 714603"/>
                <a:gd name="connsiteX19" fmla="*/ 704850 w 723900"/>
                <a:gd name="connsiteY19" fmla="*/ 695554 h 71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3900" h="714603" fill="none" extrusionOk="0">
                  <a:moveTo>
                    <a:pt x="361950" y="0"/>
                  </a:moveTo>
                  <a:cubicBezTo>
                    <a:pt x="235086" y="33997"/>
                    <a:pt x="137844" y="103449"/>
                    <a:pt x="0" y="148590"/>
                  </a:cubicBezTo>
                  <a:cubicBezTo>
                    <a:pt x="-9883" y="265272"/>
                    <a:pt x="-41113" y="615180"/>
                    <a:pt x="0" y="714604"/>
                  </a:cubicBezTo>
                  <a:cubicBezTo>
                    <a:pt x="20636" y="720549"/>
                    <a:pt x="42755" y="711138"/>
                    <a:pt x="66675" y="714604"/>
                  </a:cubicBezTo>
                  <a:cubicBezTo>
                    <a:pt x="43695" y="498298"/>
                    <a:pt x="44459" y="314685"/>
                    <a:pt x="66675" y="238220"/>
                  </a:cubicBezTo>
                  <a:cubicBezTo>
                    <a:pt x="306938" y="221945"/>
                    <a:pt x="511280" y="245587"/>
                    <a:pt x="657225" y="238220"/>
                  </a:cubicBezTo>
                  <a:cubicBezTo>
                    <a:pt x="626003" y="331290"/>
                    <a:pt x="696385" y="664423"/>
                    <a:pt x="657225" y="714604"/>
                  </a:cubicBezTo>
                  <a:cubicBezTo>
                    <a:pt x="677687" y="709858"/>
                    <a:pt x="712321" y="718242"/>
                    <a:pt x="723900" y="714604"/>
                  </a:cubicBezTo>
                  <a:cubicBezTo>
                    <a:pt x="706761" y="448534"/>
                    <a:pt x="684561" y="348623"/>
                    <a:pt x="723900" y="148590"/>
                  </a:cubicBezTo>
                  <a:cubicBezTo>
                    <a:pt x="647375" y="141713"/>
                    <a:pt x="464695" y="21330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218" y="696431"/>
                    <a:pt x="679164" y="693416"/>
                    <a:pt x="676275" y="695554"/>
                  </a:cubicBezTo>
                  <a:cubicBezTo>
                    <a:pt x="674951" y="524092"/>
                    <a:pt x="701772" y="321295"/>
                    <a:pt x="676275" y="219170"/>
                  </a:cubicBezTo>
                  <a:cubicBezTo>
                    <a:pt x="490338" y="210753"/>
                    <a:pt x="126880" y="203004"/>
                    <a:pt x="47625" y="219170"/>
                  </a:cubicBezTo>
                  <a:cubicBezTo>
                    <a:pt x="10307" y="372585"/>
                    <a:pt x="21874" y="534255"/>
                    <a:pt x="47625" y="695554"/>
                  </a:cubicBezTo>
                  <a:cubicBezTo>
                    <a:pt x="35038" y="697113"/>
                    <a:pt x="27220" y="695806"/>
                    <a:pt x="19050" y="695554"/>
                  </a:cubicBezTo>
                  <a:cubicBezTo>
                    <a:pt x="34892" y="601560"/>
                    <a:pt x="12141" y="360409"/>
                    <a:pt x="19050" y="161344"/>
                  </a:cubicBezTo>
                  <a:cubicBezTo>
                    <a:pt x="159521" y="70539"/>
                    <a:pt x="245336" y="68290"/>
                    <a:pt x="361950" y="20622"/>
                  </a:cubicBezTo>
                  <a:cubicBezTo>
                    <a:pt x="484365" y="44857"/>
                    <a:pt x="579794" y="84544"/>
                    <a:pt x="704850" y="161344"/>
                  </a:cubicBezTo>
                  <a:cubicBezTo>
                    <a:pt x="677012" y="404844"/>
                    <a:pt x="685922" y="494247"/>
                    <a:pt x="704850" y="695554"/>
                  </a:cubicBezTo>
                  <a:close/>
                </a:path>
                <a:path w="723900" h="714603" stroke="0" extrusionOk="0">
                  <a:moveTo>
                    <a:pt x="361950" y="0"/>
                  </a:moveTo>
                  <a:cubicBezTo>
                    <a:pt x="263709" y="16062"/>
                    <a:pt x="130468" y="61425"/>
                    <a:pt x="0" y="148590"/>
                  </a:cubicBezTo>
                  <a:cubicBezTo>
                    <a:pt x="529" y="235357"/>
                    <a:pt x="-18990" y="585036"/>
                    <a:pt x="0" y="714604"/>
                  </a:cubicBezTo>
                  <a:cubicBezTo>
                    <a:pt x="28857" y="716689"/>
                    <a:pt x="42169" y="711929"/>
                    <a:pt x="66675" y="714604"/>
                  </a:cubicBezTo>
                  <a:cubicBezTo>
                    <a:pt x="80723" y="622321"/>
                    <a:pt x="43552" y="299604"/>
                    <a:pt x="66675" y="238220"/>
                  </a:cubicBezTo>
                  <a:cubicBezTo>
                    <a:pt x="179324" y="225054"/>
                    <a:pt x="564723" y="265802"/>
                    <a:pt x="657225" y="238220"/>
                  </a:cubicBezTo>
                  <a:cubicBezTo>
                    <a:pt x="646180" y="423792"/>
                    <a:pt x="677357" y="557426"/>
                    <a:pt x="657225" y="714604"/>
                  </a:cubicBezTo>
                  <a:cubicBezTo>
                    <a:pt x="685621" y="710175"/>
                    <a:pt x="704396" y="709726"/>
                    <a:pt x="723900" y="714604"/>
                  </a:cubicBezTo>
                  <a:cubicBezTo>
                    <a:pt x="755455" y="554187"/>
                    <a:pt x="741908" y="310766"/>
                    <a:pt x="723900" y="148590"/>
                  </a:cubicBezTo>
                  <a:cubicBezTo>
                    <a:pt x="681129" y="144123"/>
                    <a:pt x="512499" y="54269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846" y="693337"/>
                    <a:pt x="688860" y="693751"/>
                    <a:pt x="676275" y="695554"/>
                  </a:cubicBezTo>
                  <a:cubicBezTo>
                    <a:pt x="697406" y="647001"/>
                    <a:pt x="636083" y="407737"/>
                    <a:pt x="676275" y="219170"/>
                  </a:cubicBezTo>
                  <a:cubicBezTo>
                    <a:pt x="494191" y="166733"/>
                    <a:pt x="131156" y="194939"/>
                    <a:pt x="47625" y="219170"/>
                  </a:cubicBezTo>
                  <a:cubicBezTo>
                    <a:pt x="13140" y="401498"/>
                    <a:pt x="82538" y="497382"/>
                    <a:pt x="47625" y="695554"/>
                  </a:cubicBezTo>
                  <a:cubicBezTo>
                    <a:pt x="37466" y="697572"/>
                    <a:pt x="25508" y="694919"/>
                    <a:pt x="19050" y="695554"/>
                  </a:cubicBezTo>
                  <a:cubicBezTo>
                    <a:pt x="-13118" y="491883"/>
                    <a:pt x="7038" y="235732"/>
                    <a:pt x="19050" y="161344"/>
                  </a:cubicBezTo>
                  <a:cubicBezTo>
                    <a:pt x="111730" y="129177"/>
                    <a:pt x="292518" y="24701"/>
                    <a:pt x="361950" y="20622"/>
                  </a:cubicBezTo>
                  <a:cubicBezTo>
                    <a:pt x="451633" y="37307"/>
                    <a:pt x="562975" y="117998"/>
                    <a:pt x="704850" y="161344"/>
                  </a:cubicBezTo>
                  <a:cubicBezTo>
                    <a:pt x="664302" y="303903"/>
                    <a:pt x="710938" y="526451"/>
                    <a:pt x="704850" y="695554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58720" y="10164"/>
                    <a:pt x="390160" y="-17167"/>
                    <a:pt x="533400" y="0"/>
                  </a:cubicBezTo>
                  <a:cubicBezTo>
                    <a:pt x="532548" y="7161"/>
                    <a:pt x="532093" y="16886"/>
                    <a:pt x="533400" y="19050"/>
                  </a:cubicBezTo>
                  <a:cubicBezTo>
                    <a:pt x="275328" y="24417"/>
                    <a:pt x="62381" y="57615"/>
                    <a:pt x="0" y="19050"/>
                  </a:cubicBezTo>
                  <a:cubicBezTo>
                    <a:pt x="-696" y="13995"/>
                    <a:pt x="-1457" y="3318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56596" y="42586"/>
                    <a:pt x="303842" y="37459"/>
                    <a:pt x="533400" y="0"/>
                  </a:cubicBezTo>
                  <a:cubicBezTo>
                    <a:pt x="533016" y="5978"/>
                    <a:pt x="534650" y="10289"/>
                    <a:pt x="533400" y="19050"/>
                  </a:cubicBezTo>
                  <a:cubicBezTo>
                    <a:pt x="348363" y="59190"/>
                    <a:pt x="240403" y="2665"/>
                    <a:pt x="0" y="19050"/>
                  </a:cubicBezTo>
                  <a:cubicBezTo>
                    <a:pt x="613" y="11912"/>
                    <a:pt x="1096" y="539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73037" y="6443"/>
                    <a:pt x="377164" y="28999"/>
                    <a:pt x="533400" y="0"/>
                  </a:cubicBezTo>
                  <a:cubicBezTo>
                    <a:pt x="534080" y="8269"/>
                    <a:pt x="533849" y="17140"/>
                    <a:pt x="533400" y="19050"/>
                  </a:cubicBezTo>
                  <a:cubicBezTo>
                    <a:pt x="329805" y="40725"/>
                    <a:pt x="204663" y="48557"/>
                    <a:pt x="0" y="19050"/>
                  </a:cubicBezTo>
                  <a:cubicBezTo>
                    <a:pt x="-1185" y="14363"/>
                    <a:pt x="-28" y="6173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94367" y="-39352"/>
                    <a:pt x="312178" y="45166"/>
                    <a:pt x="533400" y="0"/>
                  </a:cubicBezTo>
                  <a:cubicBezTo>
                    <a:pt x="532742" y="3254"/>
                    <a:pt x="533402" y="13677"/>
                    <a:pt x="533400" y="19050"/>
                  </a:cubicBezTo>
                  <a:cubicBezTo>
                    <a:pt x="313248" y="2137"/>
                    <a:pt x="88402" y="37231"/>
                    <a:pt x="0" y="19050"/>
                  </a:cubicBezTo>
                  <a:cubicBezTo>
                    <a:pt x="1433" y="16161"/>
                    <a:pt x="454" y="813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240655" y="-13287"/>
                    <a:pt x="375146" y="-38653"/>
                    <a:pt x="533400" y="0"/>
                  </a:cubicBezTo>
                  <a:cubicBezTo>
                    <a:pt x="534445" y="6766"/>
                    <a:pt x="531742" y="12245"/>
                    <a:pt x="533400" y="19050"/>
                  </a:cubicBezTo>
                  <a:cubicBezTo>
                    <a:pt x="390369" y="-17246"/>
                    <a:pt x="170299" y="56138"/>
                    <a:pt x="0" y="19050"/>
                  </a:cubicBezTo>
                  <a:cubicBezTo>
                    <a:pt x="-299" y="14315"/>
                    <a:pt x="-600" y="3694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42206" y="19532"/>
                    <a:pt x="332706" y="-21928"/>
                    <a:pt x="533400" y="0"/>
                  </a:cubicBezTo>
                  <a:cubicBezTo>
                    <a:pt x="534618" y="6683"/>
                    <a:pt x="534190" y="11027"/>
                    <a:pt x="533400" y="19050"/>
                  </a:cubicBezTo>
                  <a:cubicBezTo>
                    <a:pt x="344850" y="64148"/>
                    <a:pt x="225293" y="-14741"/>
                    <a:pt x="0" y="19050"/>
                  </a:cubicBezTo>
                  <a:cubicBezTo>
                    <a:pt x="-1026" y="10590"/>
                    <a:pt x="954" y="378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247650 w 390525"/>
                <a:gd name="connsiteY0" fmla="*/ 0 h 266700"/>
                <a:gd name="connsiteX1" fmla="*/ 123825 w 390525"/>
                <a:gd name="connsiteY1" fmla="*/ 0 h 266700"/>
                <a:gd name="connsiteX2" fmla="*/ 123825 w 390525"/>
                <a:gd name="connsiteY2" fmla="*/ 123825 h 266700"/>
                <a:gd name="connsiteX3" fmla="*/ 0 w 390525"/>
                <a:gd name="connsiteY3" fmla="*/ 123825 h 266700"/>
                <a:gd name="connsiteX4" fmla="*/ 0 w 390525"/>
                <a:gd name="connsiteY4" fmla="*/ 266700 h 266700"/>
                <a:gd name="connsiteX5" fmla="*/ 390525 w 390525"/>
                <a:gd name="connsiteY5" fmla="*/ 266700 h 266700"/>
                <a:gd name="connsiteX6" fmla="*/ 390525 w 390525"/>
                <a:gd name="connsiteY6" fmla="*/ 0 h 266700"/>
                <a:gd name="connsiteX7" fmla="*/ 247650 w 390525"/>
                <a:gd name="connsiteY7" fmla="*/ 0 h 266700"/>
                <a:gd name="connsiteX8" fmla="*/ 142875 w 390525"/>
                <a:gd name="connsiteY8" fmla="*/ 19050 h 266700"/>
                <a:gd name="connsiteX9" fmla="*/ 247650 w 390525"/>
                <a:gd name="connsiteY9" fmla="*/ 19050 h 266700"/>
                <a:gd name="connsiteX10" fmla="*/ 247650 w 390525"/>
                <a:gd name="connsiteY10" fmla="*/ 123825 h 266700"/>
                <a:gd name="connsiteX11" fmla="*/ 142875 w 390525"/>
                <a:gd name="connsiteY11" fmla="*/ 123825 h 266700"/>
                <a:gd name="connsiteX12" fmla="*/ 142875 w 390525"/>
                <a:gd name="connsiteY12" fmla="*/ 19050 h 266700"/>
                <a:gd name="connsiteX13" fmla="*/ 123825 w 390525"/>
                <a:gd name="connsiteY13" fmla="*/ 247650 h 266700"/>
                <a:gd name="connsiteX14" fmla="*/ 19050 w 390525"/>
                <a:gd name="connsiteY14" fmla="*/ 247650 h 266700"/>
                <a:gd name="connsiteX15" fmla="*/ 19050 w 390525"/>
                <a:gd name="connsiteY15" fmla="*/ 142875 h 266700"/>
                <a:gd name="connsiteX16" fmla="*/ 123825 w 390525"/>
                <a:gd name="connsiteY16" fmla="*/ 142875 h 266700"/>
                <a:gd name="connsiteX17" fmla="*/ 123825 w 390525"/>
                <a:gd name="connsiteY17" fmla="*/ 247650 h 266700"/>
                <a:gd name="connsiteX18" fmla="*/ 247650 w 390525"/>
                <a:gd name="connsiteY18" fmla="*/ 247650 h 266700"/>
                <a:gd name="connsiteX19" fmla="*/ 142875 w 390525"/>
                <a:gd name="connsiteY19" fmla="*/ 247650 h 266700"/>
                <a:gd name="connsiteX20" fmla="*/ 142875 w 390525"/>
                <a:gd name="connsiteY20" fmla="*/ 142875 h 266700"/>
                <a:gd name="connsiteX21" fmla="*/ 247650 w 390525"/>
                <a:gd name="connsiteY21" fmla="*/ 142875 h 266700"/>
                <a:gd name="connsiteX22" fmla="*/ 247650 w 390525"/>
                <a:gd name="connsiteY22" fmla="*/ 247650 h 266700"/>
                <a:gd name="connsiteX23" fmla="*/ 371475 w 390525"/>
                <a:gd name="connsiteY23" fmla="*/ 247650 h 266700"/>
                <a:gd name="connsiteX24" fmla="*/ 266700 w 390525"/>
                <a:gd name="connsiteY24" fmla="*/ 247650 h 266700"/>
                <a:gd name="connsiteX25" fmla="*/ 266700 w 390525"/>
                <a:gd name="connsiteY25" fmla="*/ 142875 h 266700"/>
                <a:gd name="connsiteX26" fmla="*/ 371475 w 390525"/>
                <a:gd name="connsiteY26" fmla="*/ 142875 h 266700"/>
                <a:gd name="connsiteX27" fmla="*/ 371475 w 390525"/>
                <a:gd name="connsiteY27" fmla="*/ 247650 h 266700"/>
                <a:gd name="connsiteX28" fmla="*/ 371475 w 390525"/>
                <a:gd name="connsiteY28" fmla="*/ 19050 h 266700"/>
                <a:gd name="connsiteX29" fmla="*/ 371475 w 390525"/>
                <a:gd name="connsiteY29" fmla="*/ 123825 h 266700"/>
                <a:gd name="connsiteX30" fmla="*/ 266700 w 390525"/>
                <a:gd name="connsiteY30" fmla="*/ 123825 h 266700"/>
                <a:gd name="connsiteX31" fmla="*/ 266700 w 390525"/>
                <a:gd name="connsiteY31" fmla="*/ 19050 h 266700"/>
                <a:gd name="connsiteX32" fmla="*/ 371475 w 390525"/>
                <a:gd name="connsiteY32" fmla="*/ 1905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90525" h="266700" fill="none" extrusionOk="0">
                  <a:moveTo>
                    <a:pt x="247650" y="0"/>
                  </a:moveTo>
                  <a:cubicBezTo>
                    <a:pt x="202152" y="-5590"/>
                    <a:pt x="149391" y="-5762"/>
                    <a:pt x="123825" y="0"/>
                  </a:cubicBezTo>
                  <a:cubicBezTo>
                    <a:pt x="116985" y="46144"/>
                    <a:pt x="134399" y="111425"/>
                    <a:pt x="123825" y="123825"/>
                  </a:cubicBezTo>
                  <a:cubicBezTo>
                    <a:pt x="82921" y="130975"/>
                    <a:pt x="51993" y="118374"/>
                    <a:pt x="0" y="123825"/>
                  </a:cubicBezTo>
                  <a:cubicBezTo>
                    <a:pt x="-7344" y="175742"/>
                    <a:pt x="11047" y="250887"/>
                    <a:pt x="0" y="266700"/>
                  </a:cubicBezTo>
                  <a:cubicBezTo>
                    <a:pt x="136909" y="247533"/>
                    <a:pt x="289223" y="288654"/>
                    <a:pt x="390525" y="266700"/>
                  </a:cubicBezTo>
                  <a:cubicBezTo>
                    <a:pt x="413374" y="168080"/>
                    <a:pt x="387033" y="31488"/>
                    <a:pt x="390525" y="0"/>
                  </a:cubicBezTo>
                  <a:cubicBezTo>
                    <a:pt x="348780" y="-11902"/>
                    <a:pt x="277574" y="6760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88414" y="12346"/>
                    <a:pt x="225022" y="15678"/>
                    <a:pt x="247650" y="19050"/>
                  </a:cubicBezTo>
                  <a:cubicBezTo>
                    <a:pt x="239200" y="60817"/>
                    <a:pt x="241534" y="100607"/>
                    <a:pt x="247650" y="123825"/>
                  </a:cubicBezTo>
                  <a:cubicBezTo>
                    <a:pt x="213143" y="119511"/>
                    <a:pt x="154761" y="132439"/>
                    <a:pt x="142875" y="123825"/>
                  </a:cubicBezTo>
                  <a:cubicBezTo>
                    <a:pt x="135486" y="75323"/>
                    <a:pt x="147071" y="64793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78090" y="244188"/>
                    <a:pt x="40464" y="252459"/>
                    <a:pt x="19050" y="247650"/>
                  </a:cubicBezTo>
                  <a:cubicBezTo>
                    <a:pt x="12320" y="209013"/>
                    <a:pt x="17816" y="188445"/>
                    <a:pt x="19050" y="142875"/>
                  </a:cubicBezTo>
                  <a:cubicBezTo>
                    <a:pt x="56303" y="138550"/>
                    <a:pt x="112062" y="150519"/>
                    <a:pt x="123825" y="142875"/>
                  </a:cubicBezTo>
                  <a:cubicBezTo>
                    <a:pt x="115173" y="182152"/>
                    <a:pt x="129244" y="219276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11183" y="248444"/>
                    <a:pt x="187643" y="254197"/>
                    <a:pt x="142875" y="247650"/>
                  </a:cubicBezTo>
                  <a:cubicBezTo>
                    <a:pt x="150059" y="204113"/>
                    <a:pt x="141752" y="179169"/>
                    <a:pt x="142875" y="142875"/>
                  </a:cubicBezTo>
                  <a:cubicBezTo>
                    <a:pt x="188542" y="150030"/>
                    <a:pt x="207452" y="140398"/>
                    <a:pt x="247650" y="142875"/>
                  </a:cubicBezTo>
                  <a:cubicBezTo>
                    <a:pt x="251027" y="192858"/>
                    <a:pt x="254477" y="23510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23463" y="254124"/>
                    <a:pt x="297815" y="238344"/>
                    <a:pt x="266700" y="247650"/>
                  </a:cubicBezTo>
                  <a:cubicBezTo>
                    <a:pt x="268953" y="234089"/>
                    <a:pt x="274584" y="155347"/>
                    <a:pt x="266700" y="142875"/>
                  </a:cubicBezTo>
                  <a:cubicBezTo>
                    <a:pt x="284363" y="138869"/>
                    <a:pt x="330630" y="147265"/>
                    <a:pt x="371475" y="142875"/>
                  </a:cubicBezTo>
                  <a:cubicBezTo>
                    <a:pt x="376616" y="155398"/>
                    <a:pt x="364427" y="228154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7381" y="62593"/>
                    <a:pt x="377746" y="100218"/>
                    <a:pt x="371475" y="123825"/>
                  </a:cubicBezTo>
                  <a:cubicBezTo>
                    <a:pt x="331831" y="122994"/>
                    <a:pt x="302414" y="122839"/>
                    <a:pt x="266700" y="123825"/>
                  </a:cubicBezTo>
                  <a:cubicBezTo>
                    <a:pt x="258854" y="71893"/>
                    <a:pt x="266711" y="51018"/>
                    <a:pt x="266700" y="19050"/>
                  </a:cubicBezTo>
                  <a:cubicBezTo>
                    <a:pt x="313974" y="19210"/>
                    <a:pt x="332531" y="13010"/>
                    <a:pt x="371475" y="19050"/>
                  </a:cubicBezTo>
                  <a:close/>
                </a:path>
                <a:path w="390525" h="266700" stroke="0" extrusionOk="0">
                  <a:moveTo>
                    <a:pt x="247650" y="0"/>
                  </a:moveTo>
                  <a:cubicBezTo>
                    <a:pt x="195168" y="4526"/>
                    <a:pt x="159208" y="-4067"/>
                    <a:pt x="123825" y="0"/>
                  </a:cubicBezTo>
                  <a:cubicBezTo>
                    <a:pt x="120934" y="45095"/>
                    <a:pt x="115480" y="81790"/>
                    <a:pt x="123825" y="123825"/>
                  </a:cubicBezTo>
                  <a:cubicBezTo>
                    <a:pt x="75502" y="118355"/>
                    <a:pt x="30927" y="123790"/>
                    <a:pt x="0" y="123825"/>
                  </a:cubicBezTo>
                  <a:cubicBezTo>
                    <a:pt x="-1181" y="185944"/>
                    <a:pt x="11549" y="223144"/>
                    <a:pt x="0" y="266700"/>
                  </a:cubicBezTo>
                  <a:cubicBezTo>
                    <a:pt x="124555" y="276782"/>
                    <a:pt x="335170" y="276624"/>
                    <a:pt x="390525" y="266700"/>
                  </a:cubicBezTo>
                  <a:cubicBezTo>
                    <a:pt x="373522" y="238021"/>
                    <a:pt x="366542" y="105294"/>
                    <a:pt x="390525" y="0"/>
                  </a:cubicBezTo>
                  <a:cubicBezTo>
                    <a:pt x="342528" y="3071"/>
                    <a:pt x="263278" y="3562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69937" y="18266"/>
                    <a:pt x="235363" y="15884"/>
                    <a:pt x="247650" y="19050"/>
                  </a:cubicBezTo>
                  <a:cubicBezTo>
                    <a:pt x="245842" y="50370"/>
                    <a:pt x="256188" y="72977"/>
                    <a:pt x="247650" y="123825"/>
                  </a:cubicBezTo>
                  <a:cubicBezTo>
                    <a:pt x="231788" y="124873"/>
                    <a:pt x="181883" y="123167"/>
                    <a:pt x="142875" y="123825"/>
                  </a:cubicBezTo>
                  <a:cubicBezTo>
                    <a:pt x="147515" y="110530"/>
                    <a:pt x="150882" y="44259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94404" y="249825"/>
                    <a:pt x="30876" y="246888"/>
                    <a:pt x="19050" y="247650"/>
                  </a:cubicBezTo>
                  <a:cubicBezTo>
                    <a:pt x="25917" y="221384"/>
                    <a:pt x="21077" y="163805"/>
                    <a:pt x="19050" y="142875"/>
                  </a:cubicBezTo>
                  <a:cubicBezTo>
                    <a:pt x="54836" y="145311"/>
                    <a:pt x="85953" y="138479"/>
                    <a:pt x="123825" y="142875"/>
                  </a:cubicBezTo>
                  <a:cubicBezTo>
                    <a:pt x="121005" y="188695"/>
                    <a:pt x="131187" y="225838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26872" y="243878"/>
                    <a:pt x="192666" y="253095"/>
                    <a:pt x="142875" y="247650"/>
                  </a:cubicBezTo>
                  <a:cubicBezTo>
                    <a:pt x="138827" y="224081"/>
                    <a:pt x="143109" y="168113"/>
                    <a:pt x="142875" y="142875"/>
                  </a:cubicBezTo>
                  <a:cubicBezTo>
                    <a:pt x="189028" y="147038"/>
                    <a:pt x="196548" y="141650"/>
                    <a:pt x="247650" y="142875"/>
                  </a:cubicBezTo>
                  <a:cubicBezTo>
                    <a:pt x="247619" y="168595"/>
                    <a:pt x="256751" y="22559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54519" y="252016"/>
                    <a:pt x="286918" y="244428"/>
                    <a:pt x="266700" y="247650"/>
                  </a:cubicBezTo>
                  <a:cubicBezTo>
                    <a:pt x="267836" y="197188"/>
                    <a:pt x="273344" y="168753"/>
                    <a:pt x="266700" y="142875"/>
                  </a:cubicBezTo>
                  <a:cubicBezTo>
                    <a:pt x="287775" y="146814"/>
                    <a:pt x="358599" y="145749"/>
                    <a:pt x="371475" y="142875"/>
                  </a:cubicBezTo>
                  <a:cubicBezTo>
                    <a:pt x="363602" y="194403"/>
                    <a:pt x="373729" y="196592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3160" y="68329"/>
                    <a:pt x="367254" y="86128"/>
                    <a:pt x="371475" y="123825"/>
                  </a:cubicBezTo>
                  <a:cubicBezTo>
                    <a:pt x="328393" y="126606"/>
                    <a:pt x="319055" y="125128"/>
                    <a:pt x="266700" y="123825"/>
                  </a:cubicBezTo>
                  <a:cubicBezTo>
                    <a:pt x="265881" y="94122"/>
                    <a:pt x="260952" y="43614"/>
                    <a:pt x="266700" y="19050"/>
                  </a:cubicBezTo>
                  <a:cubicBezTo>
                    <a:pt x="312832" y="11394"/>
                    <a:pt x="328294" y="18062"/>
                    <a:pt x="371475" y="1905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4010" y="-212"/>
                    <a:pt x="17236" y="-4"/>
                    <a:pt x="28575" y="0"/>
                  </a:cubicBezTo>
                  <a:cubicBezTo>
                    <a:pt x="29473" y="9378"/>
                    <a:pt x="27542" y="16587"/>
                    <a:pt x="28575" y="19050"/>
                  </a:cubicBezTo>
                  <a:cubicBezTo>
                    <a:pt x="20469" y="17178"/>
                    <a:pt x="3094" y="20004"/>
                    <a:pt x="0" y="19050"/>
                  </a:cubicBezTo>
                  <a:cubicBezTo>
                    <a:pt x="-694" y="15513"/>
                    <a:pt x="-891" y="6930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5008" y="263"/>
                    <a:pt x="19381" y="-2010"/>
                    <a:pt x="28575" y="0"/>
                  </a:cubicBezTo>
                  <a:cubicBezTo>
                    <a:pt x="27200" y="9513"/>
                    <a:pt x="29318" y="16520"/>
                    <a:pt x="28575" y="19050"/>
                  </a:cubicBezTo>
                  <a:cubicBezTo>
                    <a:pt x="16779" y="17954"/>
                    <a:pt x="9442" y="18009"/>
                    <a:pt x="0" y="19050"/>
                  </a:cubicBezTo>
                  <a:cubicBezTo>
                    <a:pt x="1436" y="14226"/>
                    <a:pt x="825" y="3643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364" y="-2255"/>
                    <a:pt x="16236" y="379"/>
                    <a:pt x="28575" y="0"/>
                  </a:cubicBezTo>
                  <a:cubicBezTo>
                    <a:pt x="28899" y="3527"/>
                    <a:pt x="27109" y="12135"/>
                    <a:pt x="28575" y="19050"/>
                  </a:cubicBezTo>
                  <a:cubicBezTo>
                    <a:pt x="21783" y="18799"/>
                    <a:pt x="8059" y="17181"/>
                    <a:pt x="0" y="19050"/>
                  </a:cubicBezTo>
                  <a:cubicBezTo>
                    <a:pt x="-747" y="12821"/>
                    <a:pt x="652" y="3301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818" y="2013"/>
                    <a:pt x="25604" y="-1242"/>
                    <a:pt x="28575" y="0"/>
                  </a:cubicBezTo>
                  <a:cubicBezTo>
                    <a:pt x="30094" y="7197"/>
                    <a:pt x="28351" y="10580"/>
                    <a:pt x="28575" y="19050"/>
                  </a:cubicBezTo>
                  <a:cubicBezTo>
                    <a:pt x="22379" y="21445"/>
                    <a:pt x="7258" y="17633"/>
                    <a:pt x="0" y="19050"/>
                  </a:cubicBezTo>
                  <a:cubicBezTo>
                    <a:pt x="-1037" y="11125"/>
                    <a:pt x="-1636" y="9074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868" y="235"/>
                    <a:pt x="20151" y="1914"/>
                    <a:pt x="28575" y="0"/>
                  </a:cubicBezTo>
                  <a:cubicBezTo>
                    <a:pt x="28880" y="5298"/>
                    <a:pt x="27481" y="15618"/>
                    <a:pt x="28575" y="19050"/>
                  </a:cubicBezTo>
                  <a:cubicBezTo>
                    <a:pt x="15139" y="19223"/>
                    <a:pt x="2887" y="17959"/>
                    <a:pt x="0" y="19050"/>
                  </a:cubicBezTo>
                  <a:cubicBezTo>
                    <a:pt x="544" y="11462"/>
                    <a:pt x="-1412" y="8412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312" y="-2370"/>
                    <a:pt x="14997" y="754"/>
                    <a:pt x="28575" y="0"/>
                  </a:cubicBezTo>
                  <a:cubicBezTo>
                    <a:pt x="28495" y="7610"/>
                    <a:pt x="27883" y="10583"/>
                    <a:pt x="28575" y="19050"/>
                  </a:cubicBezTo>
                  <a:cubicBezTo>
                    <a:pt x="24616" y="17351"/>
                    <a:pt x="8770" y="17046"/>
                    <a:pt x="0" y="19050"/>
                  </a:cubicBezTo>
                  <a:cubicBezTo>
                    <a:pt x="1514" y="15343"/>
                    <a:pt x="867" y="521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3547" y="1353"/>
                    <a:pt x="19181" y="-939"/>
                    <a:pt x="28575" y="0"/>
                  </a:cubicBezTo>
                  <a:cubicBezTo>
                    <a:pt x="28674" y="2217"/>
                    <a:pt x="27293" y="9994"/>
                    <a:pt x="28575" y="19050"/>
                  </a:cubicBezTo>
                  <a:cubicBezTo>
                    <a:pt x="19074" y="21413"/>
                    <a:pt x="13068" y="21369"/>
                    <a:pt x="0" y="19050"/>
                  </a:cubicBezTo>
                  <a:cubicBezTo>
                    <a:pt x="-1163" y="13113"/>
                    <a:pt x="197" y="4625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1044" y="-467"/>
                    <a:pt x="23775" y="1856"/>
                    <a:pt x="28575" y="0"/>
                  </a:cubicBezTo>
                  <a:cubicBezTo>
                    <a:pt x="27609" y="1935"/>
                    <a:pt x="27048" y="15658"/>
                    <a:pt x="28575" y="19050"/>
                  </a:cubicBezTo>
                  <a:cubicBezTo>
                    <a:pt x="17838" y="19096"/>
                    <a:pt x="10782" y="21212"/>
                    <a:pt x="0" y="19050"/>
                  </a:cubicBezTo>
                  <a:cubicBezTo>
                    <a:pt x="-724" y="13950"/>
                    <a:pt x="-251" y="8156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6575" y="-868"/>
                    <a:pt x="22949" y="695"/>
                    <a:pt x="28575" y="0"/>
                  </a:cubicBezTo>
                  <a:cubicBezTo>
                    <a:pt x="30074" y="2685"/>
                    <a:pt x="29510" y="10271"/>
                    <a:pt x="28575" y="19050"/>
                  </a:cubicBezTo>
                  <a:cubicBezTo>
                    <a:pt x="21497" y="20294"/>
                    <a:pt x="10794" y="20316"/>
                    <a:pt x="0" y="19050"/>
                  </a:cubicBezTo>
                  <a:cubicBezTo>
                    <a:pt x="920" y="14452"/>
                    <a:pt x="-1022" y="7824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0264" y="-821"/>
                    <a:pt x="19109" y="-93"/>
                    <a:pt x="28575" y="0"/>
                  </a:cubicBezTo>
                  <a:cubicBezTo>
                    <a:pt x="28456" y="7825"/>
                    <a:pt x="29609" y="14007"/>
                    <a:pt x="28575" y="19050"/>
                  </a:cubicBezTo>
                  <a:cubicBezTo>
                    <a:pt x="21492" y="17044"/>
                    <a:pt x="12072" y="20294"/>
                    <a:pt x="0" y="19050"/>
                  </a:cubicBezTo>
                  <a:cubicBezTo>
                    <a:pt x="-1369" y="10218"/>
                    <a:pt x="-1569" y="410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1EC954E-84AA-5E95-5ED2-E66D85FF6D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2370318"/>
              </p:ext>
            </p:extLst>
          </p:nvPr>
        </p:nvGraphicFramePr>
        <p:xfrm>
          <a:off x="5920398" y="1631439"/>
          <a:ext cx="4689988" cy="19916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2511">
                  <a:extLst>
                    <a:ext uri="{9D8B030D-6E8A-4147-A177-3AD203B41FA5}">
                      <a16:colId xmlns:a16="http://schemas.microsoft.com/office/drawing/2014/main" val="1959760185"/>
                    </a:ext>
                  </a:extLst>
                </a:gridCol>
                <a:gridCol w="2407477">
                  <a:extLst>
                    <a:ext uri="{9D8B030D-6E8A-4147-A177-3AD203B41FA5}">
                      <a16:colId xmlns:a16="http://schemas.microsoft.com/office/drawing/2014/main" val="1814452942"/>
                    </a:ext>
                  </a:extLst>
                </a:gridCol>
              </a:tblGrid>
              <a:tr h="734390">
                <a:tc gridSpan="2">
                  <a:txBody>
                    <a:bodyPr/>
                    <a:lstStyle/>
                    <a:p>
                      <a:pPr lvl="0" algn="ctr" fontAlgn="b"/>
                      <a:r>
                        <a:rPr lang="en-AU" sz="2000" b="1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Variable Expenses For all Products…</a:t>
                      </a:r>
                    </a:p>
                    <a:p>
                      <a:pPr lvl="0" algn="ctr" fontAlgn="b"/>
                      <a:endParaRPr lang="en-AU" sz="1600" b="1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AU" sz="11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64415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sng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CCC0DA"/>
                          </a:highlight>
                          <a:latin typeface="Bradley Hand ITC" panose="03070402050302030203" pitchFamily="66" charset="0"/>
                        </a:rPr>
                        <a:t>Process</a:t>
                      </a:r>
                      <a:endParaRPr lang="en-AU" sz="2000" b="1" i="0" u="sng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highlight>
                          <a:srgbClr val="CCC0DA"/>
                        </a:highlight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sng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CCC0DA"/>
                          </a:highlight>
                          <a:latin typeface="Bradley Hand ITC" panose="03070402050302030203" pitchFamily="66" charset="0"/>
                        </a:rPr>
                        <a:t>Cost </a:t>
                      </a:r>
                      <a:endParaRPr lang="en-AU" sz="2000" b="1" i="0" u="sng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highlight>
                          <a:srgbClr val="CCC0DA"/>
                        </a:highlight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6089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Packaging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$2,020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4101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Storage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$1,500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01754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Shipping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$1,750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134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0494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1C2732"/>
      </a:dk2>
      <a:lt2>
        <a:srgbClr val="F0F3F1"/>
      </a:lt2>
      <a:accent1>
        <a:srgbClr val="C34DB4"/>
      </a:accent1>
      <a:accent2>
        <a:srgbClr val="903BB1"/>
      </a:accent2>
      <a:accent3>
        <a:srgbClr val="704DC3"/>
      </a:accent3>
      <a:accent4>
        <a:srgbClr val="3F4DB3"/>
      </a:accent4>
      <a:accent5>
        <a:srgbClr val="4D8CC3"/>
      </a:accent5>
      <a:accent6>
        <a:srgbClr val="3BACB1"/>
      </a:accent6>
      <a:hlink>
        <a:srgbClr val="3F6EBF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171</Words>
  <Application>Microsoft Office PowerPoint</Application>
  <PresentationFormat>Widescreen</PresentationFormat>
  <Paragraphs>103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Avenir Next LT Pro</vt:lpstr>
      <vt:lpstr>Bradley Hand ITC</vt:lpstr>
      <vt:lpstr>Calibri</vt:lpstr>
      <vt:lpstr>Neue Haas Grotesk Text Pro</vt:lpstr>
      <vt:lpstr>AccentBoxVTI</vt:lpstr>
      <vt:lpstr>Maximizing Your Profits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Nathan Bransby</dc:creator>
  <cp:lastModifiedBy>Nathan Bransby</cp:lastModifiedBy>
  <cp:revision>4</cp:revision>
  <dcterms:created xsi:type="dcterms:W3CDTF">2024-08-07T14:55:43Z</dcterms:created>
  <dcterms:modified xsi:type="dcterms:W3CDTF">2024-08-10T13:46:41Z</dcterms:modified>
</cp:coreProperties>
</file>

<file path=docProps/thumbnail.jpeg>
</file>